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1" r:id="rId3"/>
    <p:sldId id="287" r:id="rId4"/>
    <p:sldId id="286" r:id="rId5"/>
    <p:sldId id="288" r:id="rId6"/>
    <p:sldId id="269" r:id="rId7"/>
    <p:sldId id="270" r:id="rId8"/>
    <p:sldId id="257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7" r:id="rId17"/>
    <p:sldId id="296" r:id="rId18"/>
    <p:sldId id="29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F7B8AB-9717-42C0-82B8-53105C9532FB}" type="doc">
      <dgm:prSet loTypeId="urn:microsoft.com/office/officeart/2008/layout/HalfCircleOrganizationChart" loCatId="hierarchy" qsTypeId="urn:microsoft.com/office/officeart/2005/8/quickstyle/3d5" qsCatId="3D" csTypeId="urn:microsoft.com/office/officeart/2005/8/colors/colorful3" csCatId="colorful" phldr="1"/>
      <dgm:spPr/>
      <dgm:t>
        <a:bodyPr/>
        <a:lstStyle/>
        <a:p>
          <a:endParaRPr lang="en-SG"/>
        </a:p>
      </dgm:t>
    </dgm:pt>
    <dgm:pt modelId="{D41924A0-8EB0-4467-B051-E8DFBAE8D2D5}">
      <dgm:prSet phldrT="[Text]"/>
      <dgm:spPr/>
      <dgm:t>
        <a:bodyPr/>
        <a:lstStyle/>
        <a:p>
          <a:r>
            <a:rPr lang="zh-CN" altLang="en-US" dirty="0"/>
            <a:t>问题：跋陀罗与玄高师承问题</a:t>
          </a:r>
          <a:endParaRPr lang="en-SG" dirty="0"/>
        </a:p>
      </dgm:t>
    </dgm:pt>
    <dgm:pt modelId="{518D8B59-31F3-45A2-BF06-0B535F0042FE}" type="parTrans" cxnId="{BD5C84FE-186C-481C-8AF2-17353C547CAB}">
      <dgm:prSet/>
      <dgm:spPr/>
      <dgm:t>
        <a:bodyPr/>
        <a:lstStyle/>
        <a:p>
          <a:endParaRPr lang="en-SG"/>
        </a:p>
      </dgm:t>
    </dgm:pt>
    <dgm:pt modelId="{E5DF8354-0152-4AC4-91AB-E4687267DFBE}" type="sibTrans" cxnId="{BD5C84FE-186C-481C-8AF2-17353C547CAB}">
      <dgm:prSet/>
      <dgm:spPr/>
      <dgm:t>
        <a:bodyPr/>
        <a:lstStyle/>
        <a:p>
          <a:endParaRPr lang="en-SG"/>
        </a:p>
      </dgm:t>
    </dgm:pt>
    <dgm:pt modelId="{369E6236-EB75-4005-BFF4-C6687C99C8C0}">
      <dgm:prSet phldrT="[Text]"/>
      <dgm:spPr/>
      <dgm:t>
        <a:bodyPr/>
        <a:lstStyle/>
        <a:p>
          <a:r>
            <a:rPr lang="zh-CN" altLang="en-US" dirty="0"/>
            <a:t>方法</a:t>
          </a:r>
          <a:endParaRPr lang="en-SG" dirty="0"/>
        </a:p>
      </dgm:t>
    </dgm:pt>
    <dgm:pt modelId="{B5DDB84E-F883-413F-A0DF-11BE54116C57}" type="parTrans" cxnId="{1147F3E8-715E-4173-9550-9A698C8BD792}">
      <dgm:prSet/>
      <dgm:spPr/>
      <dgm:t>
        <a:bodyPr/>
        <a:lstStyle/>
        <a:p>
          <a:endParaRPr lang="en-SG"/>
        </a:p>
      </dgm:t>
    </dgm:pt>
    <dgm:pt modelId="{31601036-7422-47A3-A70C-FC282906EADF}" type="sibTrans" cxnId="{1147F3E8-715E-4173-9550-9A698C8BD792}">
      <dgm:prSet/>
      <dgm:spPr/>
      <dgm:t>
        <a:bodyPr/>
        <a:lstStyle/>
        <a:p>
          <a:endParaRPr lang="en-SG"/>
        </a:p>
      </dgm:t>
    </dgm:pt>
    <dgm:pt modelId="{22A3FCF2-4411-4B09-BE9F-451383774F3C}">
      <dgm:prSet phldrT="[Text]"/>
      <dgm:spPr/>
      <dgm:t>
        <a:bodyPr/>
        <a:lstStyle/>
        <a:p>
          <a:r>
            <a:rPr lang="zh-CN" altLang="en-US" dirty="0"/>
            <a:t>徐文：较多资料互相参考并分析</a:t>
          </a:r>
          <a:endParaRPr lang="en-SG" dirty="0"/>
        </a:p>
      </dgm:t>
    </dgm:pt>
    <dgm:pt modelId="{752F2725-A21D-4B4D-A910-0E863FCFD48A}" type="parTrans" cxnId="{AFBB1C8A-CF73-4955-8884-5D1309BEE62D}">
      <dgm:prSet/>
      <dgm:spPr/>
      <dgm:t>
        <a:bodyPr/>
        <a:lstStyle/>
        <a:p>
          <a:endParaRPr lang="en-SG"/>
        </a:p>
      </dgm:t>
    </dgm:pt>
    <dgm:pt modelId="{9D709907-8504-49D5-882B-C3DFC4D163A8}" type="sibTrans" cxnId="{AFBB1C8A-CF73-4955-8884-5D1309BEE62D}">
      <dgm:prSet/>
      <dgm:spPr/>
      <dgm:t>
        <a:bodyPr/>
        <a:lstStyle/>
        <a:p>
          <a:endParaRPr lang="en-SG"/>
        </a:p>
      </dgm:t>
    </dgm:pt>
    <dgm:pt modelId="{A71E3464-4516-4EE7-88D5-ACDC8CE45AA9}">
      <dgm:prSet phldrT="[Text]"/>
      <dgm:spPr/>
      <dgm:t>
        <a:bodyPr/>
        <a:lstStyle/>
        <a:p>
          <a:r>
            <a:rPr lang="zh-CN" altLang="en-US" dirty="0"/>
            <a:t>宣文：认为有人“造谣”并“考证”造谣者</a:t>
          </a:r>
          <a:endParaRPr lang="en-SG" dirty="0"/>
        </a:p>
      </dgm:t>
    </dgm:pt>
    <dgm:pt modelId="{27BF87E1-7037-4449-A1AE-35706BEB4299}" type="parTrans" cxnId="{868B6C16-35AB-4649-855B-8EF325DF80E9}">
      <dgm:prSet/>
      <dgm:spPr/>
      <dgm:t>
        <a:bodyPr/>
        <a:lstStyle/>
        <a:p>
          <a:endParaRPr lang="en-SG"/>
        </a:p>
      </dgm:t>
    </dgm:pt>
    <dgm:pt modelId="{0BCF2311-C88D-4B8D-BAAB-ED3ACCA0B814}" type="sibTrans" cxnId="{868B6C16-35AB-4649-855B-8EF325DF80E9}">
      <dgm:prSet/>
      <dgm:spPr/>
      <dgm:t>
        <a:bodyPr/>
        <a:lstStyle/>
        <a:p>
          <a:endParaRPr lang="en-SG"/>
        </a:p>
      </dgm:t>
    </dgm:pt>
    <dgm:pt modelId="{5EF0D785-F2A5-4775-A0BD-AD71CFA2AF0A}">
      <dgm:prSet phldrT="[Text]"/>
      <dgm:spPr/>
      <dgm:t>
        <a:bodyPr/>
        <a:lstStyle/>
        <a:p>
          <a:r>
            <a:rPr lang="zh-CN" altLang="en-US" dirty="0"/>
            <a:t>资料</a:t>
          </a:r>
          <a:endParaRPr lang="en-SG" dirty="0"/>
        </a:p>
      </dgm:t>
    </dgm:pt>
    <dgm:pt modelId="{C5329DB3-347F-4F81-B407-26046F318FBC}" type="parTrans" cxnId="{C54D9D3A-E356-4456-B418-AE8CC4008F9A}">
      <dgm:prSet/>
      <dgm:spPr/>
      <dgm:t>
        <a:bodyPr/>
        <a:lstStyle/>
        <a:p>
          <a:endParaRPr lang="en-SG"/>
        </a:p>
      </dgm:t>
    </dgm:pt>
    <dgm:pt modelId="{BEBE6E8F-58BD-4213-8E72-DA817E5945CA}" type="sibTrans" cxnId="{C54D9D3A-E356-4456-B418-AE8CC4008F9A}">
      <dgm:prSet/>
      <dgm:spPr/>
      <dgm:t>
        <a:bodyPr/>
        <a:lstStyle/>
        <a:p>
          <a:endParaRPr lang="en-SG"/>
        </a:p>
      </dgm:t>
    </dgm:pt>
    <dgm:pt modelId="{2CB20D82-D945-48D2-BD83-FA50F72EAEF2}">
      <dgm:prSet phldrT="[Text]"/>
      <dgm:spPr/>
      <dgm:t>
        <a:bodyPr/>
        <a:lstStyle/>
        <a:p>
          <a:r>
            <a:rPr lang="zh-CN" altLang="en-US" dirty="0"/>
            <a:t>两者类似</a:t>
          </a:r>
          <a:endParaRPr lang="en-SG" dirty="0"/>
        </a:p>
      </dgm:t>
    </dgm:pt>
    <dgm:pt modelId="{7D52CE7B-61EB-4C66-91D7-03156A52BE3B}" type="parTrans" cxnId="{F2EA9884-BD9D-43B2-A42C-19F86CB97E37}">
      <dgm:prSet/>
      <dgm:spPr/>
      <dgm:t>
        <a:bodyPr/>
        <a:lstStyle/>
        <a:p>
          <a:endParaRPr lang="en-SG"/>
        </a:p>
      </dgm:t>
    </dgm:pt>
    <dgm:pt modelId="{4F78C138-6DE3-4A9F-81D5-EA6EA6802035}" type="sibTrans" cxnId="{F2EA9884-BD9D-43B2-A42C-19F86CB97E37}">
      <dgm:prSet/>
      <dgm:spPr/>
      <dgm:t>
        <a:bodyPr/>
        <a:lstStyle/>
        <a:p>
          <a:endParaRPr lang="en-SG"/>
        </a:p>
      </dgm:t>
    </dgm:pt>
    <dgm:pt modelId="{70B0639F-B778-4687-B07A-0BAE88FC4C77}" type="pres">
      <dgm:prSet presAssocID="{51F7B8AB-9717-42C0-82B8-53105C9532FB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02360BA-6BC8-4C48-B8FA-6AFA4360DF78}" type="pres">
      <dgm:prSet presAssocID="{D41924A0-8EB0-4467-B051-E8DFBAE8D2D5}" presName="hierRoot1" presStyleCnt="0">
        <dgm:presLayoutVars>
          <dgm:hierBranch val="init"/>
        </dgm:presLayoutVars>
      </dgm:prSet>
      <dgm:spPr/>
    </dgm:pt>
    <dgm:pt modelId="{4E0B3E81-CF5A-4664-B7AF-4F9BE0474150}" type="pres">
      <dgm:prSet presAssocID="{D41924A0-8EB0-4467-B051-E8DFBAE8D2D5}" presName="rootComposite1" presStyleCnt="0"/>
      <dgm:spPr/>
    </dgm:pt>
    <dgm:pt modelId="{BEDF97B2-F9B8-4BD8-98D1-C7039123BDD8}" type="pres">
      <dgm:prSet presAssocID="{D41924A0-8EB0-4467-B051-E8DFBAE8D2D5}" presName="rootText1" presStyleLbl="alignAcc1" presStyleIdx="0" presStyleCnt="0">
        <dgm:presLayoutVars>
          <dgm:chPref val="3"/>
        </dgm:presLayoutVars>
      </dgm:prSet>
      <dgm:spPr/>
    </dgm:pt>
    <dgm:pt modelId="{4EA9C583-2A5C-4913-8030-86B98D165839}" type="pres">
      <dgm:prSet presAssocID="{D41924A0-8EB0-4467-B051-E8DFBAE8D2D5}" presName="topArc1" presStyleLbl="parChTrans1D1" presStyleIdx="0" presStyleCnt="12"/>
      <dgm:spPr/>
    </dgm:pt>
    <dgm:pt modelId="{1F2654FA-4892-494B-BFC8-829ED5126416}" type="pres">
      <dgm:prSet presAssocID="{D41924A0-8EB0-4467-B051-E8DFBAE8D2D5}" presName="bottomArc1" presStyleLbl="parChTrans1D1" presStyleIdx="1" presStyleCnt="12"/>
      <dgm:spPr/>
    </dgm:pt>
    <dgm:pt modelId="{F69D2B94-F2A9-4277-A9A0-A61B45FCCF01}" type="pres">
      <dgm:prSet presAssocID="{D41924A0-8EB0-4467-B051-E8DFBAE8D2D5}" presName="topConnNode1" presStyleLbl="node1" presStyleIdx="0" presStyleCnt="0"/>
      <dgm:spPr/>
    </dgm:pt>
    <dgm:pt modelId="{E68C7E13-67BC-4277-865E-8BC7C40B334D}" type="pres">
      <dgm:prSet presAssocID="{D41924A0-8EB0-4467-B051-E8DFBAE8D2D5}" presName="hierChild2" presStyleCnt="0"/>
      <dgm:spPr/>
    </dgm:pt>
    <dgm:pt modelId="{CA5E4F81-D49E-4472-BFA4-F79F17C02C90}" type="pres">
      <dgm:prSet presAssocID="{B5DDB84E-F883-413F-A0DF-11BE54116C57}" presName="Name28" presStyleLbl="parChTrans1D2" presStyleIdx="0" presStyleCnt="2"/>
      <dgm:spPr/>
    </dgm:pt>
    <dgm:pt modelId="{2A87F1E5-3B90-4F1A-A1D0-D6FB5DD0FE09}" type="pres">
      <dgm:prSet presAssocID="{369E6236-EB75-4005-BFF4-C6687C99C8C0}" presName="hierRoot2" presStyleCnt="0">
        <dgm:presLayoutVars>
          <dgm:hierBranch val="init"/>
        </dgm:presLayoutVars>
      </dgm:prSet>
      <dgm:spPr/>
    </dgm:pt>
    <dgm:pt modelId="{FF5EB874-6F1A-46D2-A938-043E173A76D4}" type="pres">
      <dgm:prSet presAssocID="{369E6236-EB75-4005-BFF4-C6687C99C8C0}" presName="rootComposite2" presStyleCnt="0"/>
      <dgm:spPr/>
    </dgm:pt>
    <dgm:pt modelId="{9DCF3E05-3647-4A4E-9BCE-2CDCF181BBC4}" type="pres">
      <dgm:prSet presAssocID="{369E6236-EB75-4005-BFF4-C6687C99C8C0}" presName="rootText2" presStyleLbl="alignAcc1" presStyleIdx="0" presStyleCnt="0">
        <dgm:presLayoutVars>
          <dgm:chPref val="3"/>
        </dgm:presLayoutVars>
      </dgm:prSet>
      <dgm:spPr/>
    </dgm:pt>
    <dgm:pt modelId="{2F7C6303-577C-4CD5-869E-1A4200BCD720}" type="pres">
      <dgm:prSet presAssocID="{369E6236-EB75-4005-BFF4-C6687C99C8C0}" presName="topArc2" presStyleLbl="parChTrans1D1" presStyleIdx="2" presStyleCnt="12"/>
      <dgm:spPr/>
    </dgm:pt>
    <dgm:pt modelId="{D603F96C-1A9A-42AE-BD9D-A602EF823C63}" type="pres">
      <dgm:prSet presAssocID="{369E6236-EB75-4005-BFF4-C6687C99C8C0}" presName="bottomArc2" presStyleLbl="parChTrans1D1" presStyleIdx="3" presStyleCnt="12"/>
      <dgm:spPr/>
    </dgm:pt>
    <dgm:pt modelId="{F800EA94-382F-4B31-B038-98A837827F2F}" type="pres">
      <dgm:prSet presAssocID="{369E6236-EB75-4005-BFF4-C6687C99C8C0}" presName="topConnNode2" presStyleLbl="node2" presStyleIdx="0" presStyleCnt="0"/>
      <dgm:spPr/>
    </dgm:pt>
    <dgm:pt modelId="{6D3E7C9A-D6A9-4B62-A0EE-A3B0EF8FD784}" type="pres">
      <dgm:prSet presAssocID="{369E6236-EB75-4005-BFF4-C6687C99C8C0}" presName="hierChild4" presStyleCnt="0"/>
      <dgm:spPr/>
    </dgm:pt>
    <dgm:pt modelId="{CC3680A0-591E-484C-A6E4-2999A01E3BF7}" type="pres">
      <dgm:prSet presAssocID="{752F2725-A21D-4B4D-A910-0E863FCFD48A}" presName="Name28" presStyleLbl="parChTrans1D3" presStyleIdx="0" presStyleCnt="3"/>
      <dgm:spPr/>
    </dgm:pt>
    <dgm:pt modelId="{9AEBFF7B-5D42-458A-85A6-DCC33E765343}" type="pres">
      <dgm:prSet presAssocID="{22A3FCF2-4411-4B09-BE9F-451383774F3C}" presName="hierRoot2" presStyleCnt="0">
        <dgm:presLayoutVars>
          <dgm:hierBranch val="init"/>
        </dgm:presLayoutVars>
      </dgm:prSet>
      <dgm:spPr/>
    </dgm:pt>
    <dgm:pt modelId="{2B928C6E-51A2-4320-AD22-9499EC439A7D}" type="pres">
      <dgm:prSet presAssocID="{22A3FCF2-4411-4B09-BE9F-451383774F3C}" presName="rootComposite2" presStyleCnt="0"/>
      <dgm:spPr/>
    </dgm:pt>
    <dgm:pt modelId="{C8C4A72F-05D6-4118-9F72-96B8BB070D28}" type="pres">
      <dgm:prSet presAssocID="{22A3FCF2-4411-4B09-BE9F-451383774F3C}" presName="rootText2" presStyleLbl="alignAcc1" presStyleIdx="0" presStyleCnt="0">
        <dgm:presLayoutVars>
          <dgm:chPref val="3"/>
        </dgm:presLayoutVars>
      </dgm:prSet>
      <dgm:spPr/>
    </dgm:pt>
    <dgm:pt modelId="{6A9CDF52-F9F1-421F-A3EB-F87D48421023}" type="pres">
      <dgm:prSet presAssocID="{22A3FCF2-4411-4B09-BE9F-451383774F3C}" presName="topArc2" presStyleLbl="parChTrans1D1" presStyleIdx="4" presStyleCnt="12"/>
      <dgm:spPr/>
    </dgm:pt>
    <dgm:pt modelId="{AAB627C4-B2B9-469C-B058-56A410EE99E5}" type="pres">
      <dgm:prSet presAssocID="{22A3FCF2-4411-4B09-BE9F-451383774F3C}" presName="bottomArc2" presStyleLbl="parChTrans1D1" presStyleIdx="5" presStyleCnt="12"/>
      <dgm:spPr/>
    </dgm:pt>
    <dgm:pt modelId="{8A71F831-8C6B-4362-8D70-58F7E3E7EB1A}" type="pres">
      <dgm:prSet presAssocID="{22A3FCF2-4411-4B09-BE9F-451383774F3C}" presName="topConnNode2" presStyleLbl="node3" presStyleIdx="0" presStyleCnt="0"/>
      <dgm:spPr/>
    </dgm:pt>
    <dgm:pt modelId="{E8B2CBBC-9501-46DA-B876-454DA9158FE7}" type="pres">
      <dgm:prSet presAssocID="{22A3FCF2-4411-4B09-BE9F-451383774F3C}" presName="hierChild4" presStyleCnt="0"/>
      <dgm:spPr/>
    </dgm:pt>
    <dgm:pt modelId="{DEDCB54E-039B-4D0D-82DE-7CA3BA0495ED}" type="pres">
      <dgm:prSet presAssocID="{22A3FCF2-4411-4B09-BE9F-451383774F3C}" presName="hierChild5" presStyleCnt="0"/>
      <dgm:spPr/>
    </dgm:pt>
    <dgm:pt modelId="{0C58FF25-2D06-4C67-84DE-205DF0E961B9}" type="pres">
      <dgm:prSet presAssocID="{27BF87E1-7037-4449-A1AE-35706BEB4299}" presName="Name28" presStyleLbl="parChTrans1D3" presStyleIdx="1" presStyleCnt="3"/>
      <dgm:spPr/>
    </dgm:pt>
    <dgm:pt modelId="{60FF10A5-EECE-414C-B93A-1FF293E714AC}" type="pres">
      <dgm:prSet presAssocID="{A71E3464-4516-4EE7-88D5-ACDC8CE45AA9}" presName="hierRoot2" presStyleCnt="0">
        <dgm:presLayoutVars>
          <dgm:hierBranch val="init"/>
        </dgm:presLayoutVars>
      </dgm:prSet>
      <dgm:spPr/>
    </dgm:pt>
    <dgm:pt modelId="{9981874F-7944-433E-A572-0AB05BCCBA86}" type="pres">
      <dgm:prSet presAssocID="{A71E3464-4516-4EE7-88D5-ACDC8CE45AA9}" presName="rootComposite2" presStyleCnt="0"/>
      <dgm:spPr/>
    </dgm:pt>
    <dgm:pt modelId="{CD0CBC55-BB1D-47C6-A59A-BFA035332CA2}" type="pres">
      <dgm:prSet presAssocID="{A71E3464-4516-4EE7-88D5-ACDC8CE45AA9}" presName="rootText2" presStyleLbl="alignAcc1" presStyleIdx="0" presStyleCnt="0">
        <dgm:presLayoutVars>
          <dgm:chPref val="3"/>
        </dgm:presLayoutVars>
      </dgm:prSet>
      <dgm:spPr/>
    </dgm:pt>
    <dgm:pt modelId="{40874E06-79CB-4C0C-AF5F-027F31754EDF}" type="pres">
      <dgm:prSet presAssocID="{A71E3464-4516-4EE7-88D5-ACDC8CE45AA9}" presName="topArc2" presStyleLbl="parChTrans1D1" presStyleIdx="6" presStyleCnt="12"/>
      <dgm:spPr/>
    </dgm:pt>
    <dgm:pt modelId="{3AA99BC8-50A8-4737-9485-3BAF1812785B}" type="pres">
      <dgm:prSet presAssocID="{A71E3464-4516-4EE7-88D5-ACDC8CE45AA9}" presName="bottomArc2" presStyleLbl="parChTrans1D1" presStyleIdx="7" presStyleCnt="12"/>
      <dgm:spPr/>
    </dgm:pt>
    <dgm:pt modelId="{506E7BF7-325B-455F-BE23-A85452678BCF}" type="pres">
      <dgm:prSet presAssocID="{A71E3464-4516-4EE7-88D5-ACDC8CE45AA9}" presName="topConnNode2" presStyleLbl="node3" presStyleIdx="0" presStyleCnt="0"/>
      <dgm:spPr/>
    </dgm:pt>
    <dgm:pt modelId="{F2C7E5F8-BE57-43D0-A831-9A838BC761C8}" type="pres">
      <dgm:prSet presAssocID="{A71E3464-4516-4EE7-88D5-ACDC8CE45AA9}" presName="hierChild4" presStyleCnt="0"/>
      <dgm:spPr/>
    </dgm:pt>
    <dgm:pt modelId="{6EC801A5-417F-4638-BCF6-97FB48D87556}" type="pres">
      <dgm:prSet presAssocID="{A71E3464-4516-4EE7-88D5-ACDC8CE45AA9}" presName="hierChild5" presStyleCnt="0"/>
      <dgm:spPr/>
    </dgm:pt>
    <dgm:pt modelId="{6D71C85C-F364-4BBC-858F-D8E2EE364DED}" type="pres">
      <dgm:prSet presAssocID="{369E6236-EB75-4005-BFF4-C6687C99C8C0}" presName="hierChild5" presStyleCnt="0"/>
      <dgm:spPr/>
    </dgm:pt>
    <dgm:pt modelId="{F2BA1D62-D38A-4950-9C11-FF124DE8B77B}" type="pres">
      <dgm:prSet presAssocID="{C5329DB3-347F-4F81-B407-26046F318FBC}" presName="Name28" presStyleLbl="parChTrans1D2" presStyleIdx="1" presStyleCnt="2"/>
      <dgm:spPr/>
    </dgm:pt>
    <dgm:pt modelId="{3009CDAF-2265-46BA-90F8-F32273A46882}" type="pres">
      <dgm:prSet presAssocID="{5EF0D785-F2A5-4775-A0BD-AD71CFA2AF0A}" presName="hierRoot2" presStyleCnt="0">
        <dgm:presLayoutVars>
          <dgm:hierBranch val="init"/>
        </dgm:presLayoutVars>
      </dgm:prSet>
      <dgm:spPr/>
    </dgm:pt>
    <dgm:pt modelId="{53F1226A-26E9-4B04-A327-5FC718B4C26C}" type="pres">
      <dgm:prSet presAssocID="{5EF0D785-F2A5-4775-A0BD-AD71CFA2AF0A}" presName="rootComposite2" presStyleCnt="0"/>
      <dgm:spPr/>
    </dgm:pt>
    <dgm:pt modelId="{BC9391CB-0E80-400C-A64A-CDE11F2B67CC}" type="pres">
      <dgm:prSet presAssocID="{5EF0D785-F2A5-4775-A0BD-AD71CFA2AF0A}" presName="rootText2" presStyleLbl="alignAcc1" presStyleIdx="0" presStyleCnt="0">
        <dgm:presLayoutVars>
          <dgm:chPref val="3"/>
        </dgm:presLayoutVars>
      </dgm:prSet>
      <dgm:spPr/>
    </dgm:pt>
    <dgm:pt modelId="{BE539781-82BF-4DE2-A83E-E855D33A355F}" type="pres">
      <dgm:prSet presAssocID="{5EF0D785-F2A5-4775-A0BD-AD71CFA2AF0A}" presName="topArc2" presStyleLbl="parChTrans1D1" presStyleIdx="8" presStyleCnt="12"/>
      <dgm:spPr/>
    </dgm:pt>
    <dgm:pt modelId="{6CE859D6-56B9-4D42-948B-73E1BA69082F}" type="pres">
      <dgm:prSet presAssocID="{5EF0D785-F2A5-4775-A0BD-AD71CFA2AF0A}" presName="bottomArc2" presStyleLbl="parChTrans1D1" presStyleIdx="9" presStyleCnt="12"/>
      <dgm:spPr/>
    </dgm:pt>
    <dgm:pt modelId="{912B8EA5-3C74-4DDE-A119-AA904385B4AE}" type="pres">
      <dgm:prSet presAssocID="{5EF0D785-F2A5-4775-A0BD-AD71CFA2AF0A}" presName="topConnNode2" presStyleLbl="node2" presStyleIdx="0" presStyleCnt="0"/>
      <dgm:spPr/>
    </dgm:pt>
    <dgm:pt modelId="{19DEE6A2-6C39-4996-8DF8-81185E32D4A0}" type="pres">
      <dgm:prSet presAssocID="{5EF0D785-F2A5-4775-A0BD-AD71CFA2AF0A}" presName="hierChild4" presStyleCnt="0"/>
      <dgm:spPr/>
    </dgm:pt>
    <dgm:pt modelId="{5B3B189F-647E-4A00-AD7A-853E6CB3A182}" type="pres">
      <dgm:prSet presAssocID="{7D52CE7B-61EB-4C66-91D7-03156A52BE3B}" presName="Name28" presStyleLbl="parChTrans1D3" presStyleIdx="2" presStyleCnt="3"/>
      <dgm:spPr/>
    </dgm:pt>
    <dgm:pt modelId="{FCAD0A87-EE3C-41D2-833D-BC81FA7BBDC3}" type="pres">
      <dgm:prSet presAssocID="{2CB20D82-D945-48D2-BD83-FA50F72EAEF2}" presName="hierRoot2" presStyleCnt="0">
        <dgm:presLayoutVars>
          <dgm:hierBranch val="init"/>
        </dgm:presLayoutVars>
      </dgm:prSet>
      <dgm:spPr/>
    </dgm:pt>
    <dgm:pt modelId="{F7880778-09C2-44CD-AC12-E552E9700675}" type="pres">
      <dgm:prSet presAssocID="{2CB20D82-D945-48D2-BD83-FA50F72EAEF2}" presName="rootComposite2" presStyleCnt="0"/>
      <dgm:spPr/>
    </dgm:pt>
    <dgm:pt modelId="{F67CB799-2A81-4BF7-A5E6-F89CCC75A422}" type="pres">
      <dgm:prSet presAssocID="{2CB20D82-D945-48D2-BD83-FA50F72EAEF2}" presName="rootText2" presStyleLbl="alignAcc1" presStyleIdx="0" presStyleCnt="0">
        <dgm:presLayoutVars>
          <dgm:chPref val="3"/>
        </dgm:presLayoutVars>
      </dgm:prSet>
      <dgm:spPr/>
    </dgm:pt>
    <dgm:pt modelId="{D73CDE6F-38D0-4DB2-A501-7763D9272647}" type="pres">
      <dgm:prSet presAssocID="{2CB20D82-D945-48D2-BD83-FA50F72EAEF2}" presName="topArc2" presStyleLbl="parChTrans1D1" presStyleIdx="10" presStyleCnt="12"/>
      <dgm:spPr/>
    </dgm:pt>
    <dgm:pt modelId="{8A096EB9-B9B8-4A75-8DAE-2DE15D31E8E6}" type="pres">
      <dgm:prSet presAssocID="{2CB20D82-D945-48D2-BD83-FA50F72EAEF2}" presName="bottomArc2" presStyleLbl="parChTrans1D1" presStyleIdx="11" presStyleCnt="12"/>
      <dgm:spPr/>
    </dgm:pt>
    <dgm:pt modelId="{3FA44E0E-49A4-4016-A472-E3875F7CA8C2}" type="pres">
      <dgm:prSet presAssocID="{2CB20D82-D945-48D2-BD83-FA50F72EAEF2}" presName="topConnNode2" presStyleLbl="node3" presStyleIdx="0" presStyleCnt="0"/>
      <dgm:spPr/>
    </dgm:pt>
    <dgm:pt modelId="{89355EAE-8417-4CBF-A6C8-FD1CAE6834CC}" type="pres">
      <dgm:prSet presAssocID="{2CB20D82-D945-48D2-BD83-FA50F72EAEF2}" presName="hierChild4" presStyleCnt="0"/>
      <dgm:spPr/>
    </dgm:pt>
    <dgm:pt modelId="{9E4F4C11-5D2B-42E6-87D4-A331D5999B06}" type="pres">
      <dgm:prSet presAssocID="{2CB20D82-D945-48D2-BD83-FA50F72EAEF2}" presName="hierChild5" presStyleCnt="0"/>
      <dgm:spPr/>
    </dgm:pt>
    <dgm:pt modelId="{6B8AE5DB-AA55-460C-9491-9C8FF68D2EF8}" type="pres">
      <dgm:prSet presAssocID="{5EF0D785-F2A5-4775-A0BD-AD71CFA2AF0A}" presName="hierChild5" presStyleCnt="0"/>
      <dgm:spPr/>
    </dgm:pt>
    <dgm:pt modelId="{1D62AA0D-9D71-45E5-A9E7-B04558389160}" type="pres">
      <dgm:prSet presAssocID="{D41924A0-8EB0-4467-B051-E8DFBAE8D2D5}" presName="hierChild3" presStyleCnt="0"/>
      <dgm:spPr/>
    </dgm:pt>
  </dgm:ptLst>
  <dgm:cxnLst>
    <dgm:cxn modelId="{868B6C16-35AB-4649-855B-8EF325DF80E9}" srcId="{369E6236-EB75-4005-BFF4-C6687C99C8C0}" destId="{A71E3464-4516-4EE7-88D5-ACDC8CE45AA9}" srcOrd="1" destOrd="0" parTransId="{27BF87E1-7037-4449-A1AE-35706BEB4299}" sibTransId="{0BCF2311-C88D-4B8D-BAAB-ED3ACCA0B814}"/>
    <dgm:cxn modelId="{DE5AA429-4069-4887-9E9F-CFBAC321F65E}" type="presOf" srcId="{D41924A0-8EB0-4467-B051-E8DFBAE8D2D5}" destId="{BEDF97B2-F9B8-4BD8-98D1-C7039123BDD8}" srcOrd="0" destOrd="0" presId="urn:microsoft.com/office/officeart/2008/layout/HalfCircleOrganizationChart"/>
    <dgm:cxn modelId="{C54D9D3A-E356-4456-B418-AE8CC4008F9A}" srcId="{D41924A0-8EB0-4467-B051-E8DFBAE8D2D5}" destId="{5EF0D785-F2A5-4775-A0BD-AD71CFA2AF0A}" srcOrd="1" destOrd="0" parTransId="{C5329DB3-347F-4F81-B407-26046F318FBC}" sibTransId="{BEBE6E8F-58BD-4213-8E72-DA817E5945CA}"/>
    <dgm:cxn modelId="{3F94224C-D0C7-4081-AAB0-ED6BB14FFDB5}" type="presOf" srcId="{369E6236-EB75-4005-BFF4-C6687C99C8C0}" destId="{F800EA94-382F-4B31-B038-98A837827F2F}" srcOrd="1" destOrd="0" presId="urn:microsoft.com/office/officeart/2008/layout/HalfCircleOrganizationChart"/>
    <dgm:cxn modelId="{25EBB44E-23F4-4B45-947A-D39BEDAFADB3}" type="presOf" srcId="{2CB20D82-D945-48D2-BD83-FA50F72EAEF2}" destId="{3FA44E0E-49A4-4016-A472-E3875F7CA8C2}" srcOrd="1" destOrd="0" presId="urn:microsoft.com/office/officeart/2008/layout/HalfCircleOrganizationChart"/>
    <dgm:cxn modelId="{BF212775-939A-405F-B110-EEB05AED7148}" type="presOf" srcId="{A71E3464-4516-4EE7-88D5-ACDC8CE45AA9}" destId="{506E7BF7-325B-455F-BE23-A85452678BCF}" srcOrd="1" destOrd="0" presId="urn:microsoft.com/office/officeart/2008/layout/HalfCircleOrganizationChart"/>
    <dgm:cxn modelId="{AD463C58-7AA2-4021-A098-FA7099A7EFB9}" type="presOf" srcId="{A71E3464-4516-4EE7-88D5-ACDC8CE45AA9}" destId="{CD0CBC55-BB1D-47C6-A59A-BFA035332CA2}" srcOrd="0" destOrd="0" presId="urn:microsoft.com/office/officeart/2008/layout/HalfCircleOrganizationChart"/>
    <dgm:cxn modelId="{F2EA9884-BD9D-43B2-A42C-19F86CB97E37}" srcId="{5EF0D785-F2A5-4775-A0BD-AD71CFA2AF0A}" destId="{2CB20D82-D945-48D2-BD83-FA50F72EAEF2}" srcOrd="0" destOrd="0" parTransId="{7D52CE7B-61EB-4C66-91D7-03156A52BE3B}" sibTransId="{4F78C138-6DE3-4A9F-81D5-EA6EA6802035}"/>
    <dgm:cxn modelId="{AFBB1C8A-CF73-4955-8884-5D1309BEE62D}" srcId="{369E6236-EB75-4005-BFF4-C6687C99C8C0}" destId="{22A3FCF2-4411-4B09-BE9F-451383774F3C}" srcOrd="0" destOrd="0" parTransId="{752F2725-A21D-4B4D-A910-0E863FCFD48A}" sibTransId="{9D709907-8504-49D5-882B-C3DFC4D163A8}"/>
    <dgm:cxn modelId="{CE06FA93-53EF-4565-8067-7A267F434D87}" type="presOf" srcId="{51F7B8AB-9717-42C0-82B8-53105C9532FB}" destId="{70B0639F-B778-4687-B07A-0BAE88FC4C77}" srcOrd="0" destOrd="0" presId="urn:microsoft.com/office/officeart/2008/layout/HalfCircleOrganizationChart"/>
    <dgm:cxn modelId="{D3A197AE-264B-4D71-A690-7AB00F1A3D0C}" type="presOf" srcId="{22A3FCF2-4411-4B09-BE9F-451383774F3C}" destId="{8A71F831-8C6B-4362-8D70-58F7E3E7EB1A}" srcOrd="1" destOrd="0" presId="urn:microsoft.com/office/officeart/2008/layout/HalfCircleOrganizationChart"/>
    <dgm:cxn modelId="{9D8D9EBB-09B1-4C24-8AF3-AFD2C1B629ED}" type="presOf" srcId="{D41924A0-8EB0-4467-B051-E8DFBAE8D2D5}" destId="{F69D2B94-F2A9-4277-A9A0-A61B45FCCF01}" srcOrd="1" destOrd="0" presId="urn:microsoft.com/office/officeart/2008/layout/HalfCircleOrganizationChart"/>
    <dgm:cxn modelId="{93B62EC0-54B8-4AFC-BDAF-BD6693D3BC59}" type="presOf" srcId="{5EF0D785-F2A5-4775-A0BD-AD71CFA2AF0A}" destId="{912B8EA5-3C74-4DDE-A119-AA904385B4AE}" srcOrd="1" destOrd="0" presId="urn:microsoft.com/office/officeart/2008/layout/HalfCircleOrganizationChart"/>
    <dgm:cxn modelId="{2D7DCBC4-BA44-46F5-B819-8848C90954D9}" type="presOf" srcId="{22A3FCF2-4411-4B09-BE9F-451383774F3C}" destId="{C8C4A72F-05D6-4118-9F72-96B8BB070D28}" srcOrd="0" destOrd="0" presId="urn:microsoft.com/office/officeart/2008/layout/HalfCircleOrganizationChart"/>
    <dgm:cxn modelId="{D4B27CC8-B709-44E2-BC57-183B4E65AF8A}" type="presOf" srcId="{2CB20D82-D945-48D2-BD83-FA50F72EAEF2}" destId="{F67CB799-2A81-4BF7-A5E6-F89CCC75A422}" srcOrd="0" destOrd="0" presId="urn:microsoft.com/office/officeart/2008/layout/HalfCircleOrganizationChart"/>
    <dgm:cxn modelId="{DA8FF0CB-96AD-496D-A723-A54A0F8B3226}" type="presOf" srcId="{5EF0D785-F2A5-4775-A0BD-AD71CFA2AF0A}" destId="{BC9391CB-0E80-400C-A64A-CDE11F2B67CC}" srcOrd="0" destOrd="0" presId="urn:microsoft.com/office/officeart/2008/layout/HalfCircleOrganizationChart"/>
    <dgm:cxn modelId="{41C4B9D5-39E3-4860-872B-E66DFAC51FA3}" type="presOf" srcId="{369E6236-EB75-4005-BFF4-C6687C99C8C0}" destId="{9DCF3E05-3647-4A4E-9BCE-2CDCF181BBC4}" srcOrd="0" destOrd="0" presId="urn:microsoft.com/office/officeart/2008/layout/HalfCircleOrganizationChart"/>
    <dgm:cxn modelId="{150F30DE-4360-4E2B-816D-1B08F2417ED7}" type="presOf" srcId="{27BF87E1-7037-4449-A1AE-35706BEB4299}" destId="{0C58FF25-2D06-4C67-84DE-205DF0E961B9}" srcOrd="0" destOrd="0" presId="urn:microsoft.com/office/officeart/2008/layout/HalfCircleOrganizationChart"/>
    <dgm:cxn modelId="{F7B3A0E4-75AC-4411-BD21-4077929B01FE}" type="presOf" srcId="{B5DDB84E-F883-413F-A0DF-11BE54116C57}" destId="{CA5E4F81-D49E-4472-BFA4-F79F17C02C90}" srcOrd="0" destOrd="0" presId="urn:microsoft.com/office/officeart/2008/layout/HalfCircleOrganizationChart"/>
    <dgm:cxn modelId="{1147F3E8-715E-4173-9550-9A698C8BD792}" srcId="{D41924A0-8EB0-4467-B051-E8DFBAE8D2D5}" destId="{369E6236-EB75-4005-BFF4-C6687C99C8C0}" srcOrd="0" destOrd="0" parTransId="{B5DDB84E-F883-413F-A0DF-11BE54116C57}" sibTransId="{31601036-7422-47A3-A70C-FC282906EADF}"/>
    <dgm:cxn modelId="{A600C7F2-0619-4B86-88F3-395A452CECB3}" type="presOf" srcId="{C5329DB3-347F-4F81-B407-26046F318FBC}" destId="{F2BA1D62-D38A-4950-9C11-FF124DE8B77B}" srcOrd="0" destOrd="0" presId="urn:microsoft.com/office/officeart/2008/layout/HalfCircleOrganizationChart"/>
    <dgm:cxn modelId="{750E5CF7-F6DE-4963-9832-9E25D8613B92}" type="presOf" srcId="{752F2725-A21D-4B4D-A910-0E863FCFD48A}" destId="{CC3680A0-591E-484C-A6E4-2999A01E3BF7}" srcOrd="0" destOrd="0" presId="urn:microsoft.com/office/officeart/2008/layout/HalfCircleOrganizationChart"/>
    <dgm:cxn modelId="{2643A8F9-9988-4216-979D-A7F2BF1C7A5A}" type="presOf" srcId="{7D52CE7B-61EB-4C66-91D7-03156A52BE3B}" destId="{5B3B189F-647E-4A00-AD7A-853E6CB3A182}" srcOrd="0" destOrd="0" presId="urn:microsoft.com/office/officeart/2008/layout/HalfCircleOrganizationChart"/>
    <dgm:cxn modelId="{BD5C84FE-186C-481C-8AF2-17353C547CAB}" srcId="{51F7B8AB-9717-42C0-82B8-53105C9532FB}" destId="{D41924A0-8EB0-4467-B051-E8DFBAE8D2D5}" srcOrd="0" destOrd="0" parTransId="{518D8B59-31F3-45A2-BF06-0B535F0042FE}" sibTransId="{E5DF8354-0152-4AC4-91AB-E4687267DFBE}"/>
    <dgm:cxn modelId="{746671D2-8EA8-4E82-828D-09CB1E396EA6}" type="presParOf" srcId="{70B0639F-B778-4687-B07A-0BAE88FC4C77}" destId="{602360BA-6BC8-4C48-B8FA-6AFA4360DF78}" srcOrd="0" destOrd="0" presId="urn:microsoft.com/office/officeart/2008/layout/HalfCircleOrganizationChart"/>
    <dgm:cxn modelId="{37BDDDCE-8143-49BD-AE47-2DDD3647BB0B}" type="presParOf" srcId="{602360BA-6BC8-4C48-B8FA-6AFA4360DF78}" destId="{4E0B3E81-CF5A-4664-B7AF-4F9BE0474150}" srcOrd="0" destOrd="0" presId="urn:microsoft.com/office/officeart/2008/layout/HalfCircleOrganizationChart"/>
    <dgm:cxn modelId="{3E82D2CD-235A-4D61-A2BC-F3BC42870BC9}" type="presParOf" srcId="{4E0B3E81-CF5A-4664-B7AF-4F9BE0474150}" destId="{BEDF97B2-F9B8-4BD8-98D1-C7039123BDD8}" srcOrd="0" destOrd="0" presId="urn:microsoft.com/office/officeart/2008/layout/HalfCircleOrganizationChart"/>
    <dgm:cxn modelId="{458B4370-95A2-477C-8309-281B974513A5}" type="presParOf" srcId="{4E0B3E81-CF5A-4664-B7AF-4F9BE0474150}" destId="{4EA9C583-2A5C-4913-8030-86B98D165839}" srcOrd="1" destOrd="0" presId="urn:microsoft.com/office/officeart/2008/layout/HalfCircleOrganizationChart"/>
    <dgm:cxn modelId="{E3DC99B6-7D44-4426-9150-07A445B21594}" type="presParOf" srcId="{4E0B3E81-CF5A-4664-B7AF-4F9BE0474150}" destId="{1F2654FA-4892-494B-BFC8-829ED5126416}" srcOrd="2" destOrd="0" presId="urn:microsoft.com/office/officeart/2008/layout/HalfCircleOrganizationChart"/>
    <dgm:cxn modelId="{F2CFF7F7-9E73-4277-AFEA-F2E5CA7ABEB7}" type="presParOf" srcId="{4E0B3E81-CF5A-4664-B7AF-4F9BE0474150}" destId="{F69D2B94-F2A9-4277-A9A0-A61B45FCCF01}" srcOrd="3" destOrd="0" presId="urn:microsoft.com/office/officeart/2008/layout/HalfCircleOrganizationChart"/>
    <dgm:cxn modelId="{9C3A9EB9-0936-4444-B583-A5C2DF4E4C4F}" type="presParOf" srcId="{602360BA-6BC8-4C48-B8FA-6AFA4360DF78}" destId="{E68C7E13-67BC-4277-865E-8BC7C40B334D}" srcOrd="1" destOrd="0" presId="urn:microsoft.com/office/officeart/2008/layout/HalfCircleOrganizationChart"/>
    <dgm:cxn modelId="{1970B636-830A-469D-839D-1AC971A0AB8F}" type="presParOf" srcId="{E68C7E13-67BC-4277-865E-8BC7C40B334D}" destId="{CA5E4F81-D49E-4472-BFA4-F79F17C02C90}" srcOrd="0" destOrd="0" presId="urn:microsoft.com/office/officeart/2008/layout/HalfCircleOrganizationChart"/>
    <dgm:cxn modelId="{D9F0914B-CDD5-4968-B34A-7182253D58F9}" type="presParOf" srcId="{E68C7E13-67BC-4277-865E-8BC7C40B334D}" destId="{2A87F1E5-3B90-4F1A-A1D0-D6FB5DD0FE09}" srcOrd="1" destOrd="0" presId="urn:microsoft.com/office/officeart/2008/layout/HalfCircleOrganizationChart"/>
    <dgm:cxn modelId="{B3C0828D-8BA3-4AA7-B169-51CC3C44345B}" type="presParOf" srcId="{2A87F1E5-3B90-4F1A-A1D0-D6FB5DD0FE09}" destId="{FF5EB874-6F1A-46D2-A938-043E173A76D4}" srcOrd="0" destOrd="0" presId="urn:microsoft.com/office/officeart/2008/layout/HalfCircleOrganizationChart"/>
    <dgm:cxn modelId="{9EBDDAF1-1848-43FF-BE4E-A9CE11FCFCBF}" type="presParOf" srcId="{FF5EB874-6F1A-46D2-A938-043E173A76D4}" destId="{9DCF3E05-3647-4A4E-9BCE-2CDCF181BBC4}" srcOrd="0" destOrd="0" presId="urn:microsoft.com/office/officeart/2008/layout/HalfCircleOrganizationChart"/>
    <dgm:cxn modelId="{9F2DF280-7333-430B-B4E6-70397B467C08}" type="presParOf" srcId="{FF5EB874-6F1A-46D2-A938-043E173A76D4}" destId="{2F7C6303-577C-4CD5-869E-1A4200BCD720}" srcOrd="1" destOrd="0" presId="urn:microsoft.com/office/officeart/2008/layout/HalfCircleOrganizationChart"/>
    <dgm:cxn modelId="{A602A021-D2BA-426B-92BA-23CEFB538E6D}" type="presParOf" srcId="{FF5EB874-6F1A-46D2-A938-043E173A76D4}" destId="{D603F96C-1A9A-42AE-BD9D-A602EF823C63}" srcOrd="2" destOrd="0" presId="urn:microsoft.com/office/officeart/2008/layout/HalfCircleOrganizationChart"/>
    <dgm:cxn modelId="{902F1EAF-9513-4B70-9BC4-949DA5CB4985}" type="presParOf" srcId="{FF5EB874-6F1A-46D2-A938-043E173A76D4}" destId="{F800EA94-382F-4B31-B038-98A837827F2F}" srcOrd="3" destOrd="0" presId="urn:microsoft.com/office/officeart/2008/layout/HalfCircleOrganizationChart"/>
    <dgm:cxn modelId="{55E5F033-B98D-4A26-BC05-DE6E3A1648AD}" type="presParOf" srcId="{2A87F1E5-3B90-4F1A-A1D0-D6FB5DD0FE09}" destId="{6D3E7C9A-D6A9-4B62-A0EE-A3B0EF8FD784}" srcOrd="1" destOrd="0" presId="urn:microsoft.com/office/officeart/2008/layout/HalfCircleOrganizationChart"/>
    <dgm:cxn modelId="{88717B84-779E-49FE-808A-D27A0B38545A}" type="presParOf" srcId="{6D3E7C9A-D6A9-4B62-A0EE-A3B0EF8FD784}" destId="{CC3680A0-591E-484C-A6E4-2999A01E3BF7}" srcOrd="0" destOrd="0" presId="urn:microsoft.com/office/officeart/2008/layout/HalfCircleOrganizationChart"/>
    <dgm:cxn modelId="{6ADDBA7D-9C7E-4D18-BEB1-3C543334B8F2}" type="presParOf" srcId="{6D3E7C9A-D6A9-4B62-A0EE-A3B0EF8FD784}" destId="{9AEBFF7B-5D42-458A-85A6-DCC33E765343}" srcOrd="1" destOrd="0" presId="urn:microsoft.com/office/officeart/2008/layout/HalfCircleOrganizationChart"/>
    <dgm:cxn modelId="{926D6802-69B9-4E6B-AA1F-10DB7389EB22}" type="presParOf" srcId="{9AEBFF7B-5D42-458A-85A6-DCC33E765343}" destId="{2B928C6E-51A2-4320-AD22-9499EC439A7D}" srcOrd="0" destOrd="0" presId="urn:microsoft.com/office/officeart/2008/layout/HalfCircleOrganizationChart"/>
    <dgm:cxn modelId="{5F261282-BF9B-43C9-ABC1-ADA299C98351}" type="presParOf" srcId="{2B928C6E-51A2-4320-AD22-9499EC439A7D}" destId="{C8C4A72F-05D6-4118-9F72-96B8BB070D28}" srcOrd="0" destOrd="0" presId="urn:microsoft.com/office/officeart/2008/layout/HalfCircleOrganizationChart"/>
    <dgm:cxn modelId="{A753CA6A-BD0F-4BB7-A54E-5D394F3F7840}" type="presParOf" srcId="{2B928C6E-51A2-4320-AD22-9499EC439A7D}" destId="{6A9CDF52-F9F1-421F-A3EB-F87D48421023}" srcOrd="1" destOrd="0" presId="urn:microsoft.com/office/officeart/2008/layout/HalfCircleOrganizationChart"/>
    <dgm:cxn modelId="{DCED8549-BA7F-4964-B556-AA5460FE8E2F}" type="presParOf" srcId="{2B928C6E-51A2-4320-AD22-9499EC439A7D}" destId="{AAB627C4-B2B9-469C-B058-56A410EE99E5}" srcOrd="2" destOrd="0" presId="urn:microsoft.com/office/officeart/2008/layout/HalfCircleOrganizationChart"/>
    <dgm:cxn modelId="{9FA26CAF-0DAB-4FD4-B0FE-52A166C86B0A}" type="presParOf" srcId="{2B928C6E-51A2-4320-AD22-9499EC439A7D}" destId="{8A71F831-8C6B-4362-8D70-58F7E3E7EB1A}" srcOrd="3" destOrd="0" presId="urn:microsoft.com/office/officeart/2008/layout/HalfCircleOrganizationChart"/>
    <dgm:cxn modelId="{A1A58D06-5F5F-4026-9B7D-ACBD17094364}" type="presParOf" srcId="{9AEBFF7B-5D42-458A-85A6-DCC33E765343}" destId="{E8B2CBBC-9501-46DA-B876-454DA9158FE7}" srcOrd="1" destOrd="0" presId="urn:microsoft.com/office/officeart/2008/layout/HalfCircleOrganizationChart"/>
    <dgm:cxn modelId="{D5B683CB-473B-48E7-9B00-929034D1E96C}" type="presParOf" srcId="{9AEBFF7B-5D42-458A-85A6-DCC33E765343}" destId="{DEDCB54E-039B-4D0D-82DE-7CA3BA0495ED}" srcOrd="2" destOrd="0" presId="urn:microsoft.com/office/officeart/2008/layout/HalfCircleOrganizationChart"/>
    <dgm:cxn modelId="{CCC38076-E52D-486B-A803-5DC60CF00568}" type="presParOf" srcId="{6D3E7C9A-D6A9-4B62-A0EE-A3B0EF8FD784}" destId="{0C58FF25-2D06-4C67-84DE-205DF0E961B9}" srcOrd="2" destOrd="0" presId="urn:microsoft.com/office/officeart/2008/layout/HalfCircleOrganizationChart"/>
    <dgm:cxn modelId="{F80057A0-AA3F-4A7B-BF3B-A1AA220BC31B}" type="presParOf" srcId="{6D3E7C9A-D6A9-4B62-A0EE-A3B0EF8FD784}" destId="{60FF10A5-EECE-414C-B93A-1FF293E714AC}" srcOrd="3" destOrd="0" presId="urn:microsoft.com/office/officeart/2008/layout/HalfCircleOrganizationChart"/>
    <dgm:cxn modelId="{8A28C59B-95F0-4A57-A43D-E5312C5D0707}" type="presParOf" srcId="{60FF10A5-EECE-414C-B93A-1FF293E714AC}" destId="{9981874F-7944-433E-A572-0AB05BCCBA86}" srcOrd="0" destOrd="0" presId="urn:microsoft.com/office/officeart/2008/layout/HalfCircleOrganizationChart"/>
    <dgm:cxn modelId="{B9AF9FF4-F7B8-4A94-B00C-3BD1EDCE529C}" type="presParOf" srcId="{9981874F-7944-433E-A572-0AB05BCCBA86}" destId="{CD0CBC55-BB1D-47C6-A59A-BFA035332CA2}" srcOrd="0" destOrd="0" presId="urn:microsoft.com/office/officeart/2008/layout/HalfCircleOrganizationChart"/>
    <dgm:cxn modelId="{505BE17B-3E33-49DB-B3D6-7047640D9463}" type="presParOf" srcId="{9981874F-7944-433E-A572-0AB05BCCBA86}" destId="{40874E06-79CB-4C0C-AF5F-027F31754EDF}" srcOrd="1" destOrd="0" presId="urn:microsoft.com/office/officeart/2008/layout/HalfCircleOrganizationChart"/>
    <dgm:cxn modelId="{15E470B1-CF44-45F2-8FE2-E614A5CF7B49}" type="presParOf" srcId="{9981874F-7944-433E-A572-0AB05BCCBA86}" destId="{3AA99BC8-50A8-4737-9485-3BAF1812785B}" srcOrd="2" destOrd="0" presId="urn:microsoft.com/office/officeart/2008/layout/HalfCircleOrganizationChart"/>
    <dgm:cxn modelId="{06B797F8-1B09-4A6F-B7E2-9A2D3C6233B8}" type="presParOf" srcId="{9981874F-7944-433E-A572-0AB05BCCBA86}" destId="{506E7BF7-325B-455F-BE23-A85452678BCF}" srcOrd="3" destOrd="0" presId="urn:microsoft.com/office/officeart/2008/layout/HalfCircleOrganizationChart"/>
    <dgm:cxn modelId="{20265E4F-068C-46F8-85DD-4493D526BED1}" type="presParOf" srcId="{60FF10A5-EECE-414C-B93A-1FF293E714AC}" destId="{F2C7E5F8-BE57-43D0-A831-9A838BC761C8}" srcOrd="1" destOrd="0" presId="urn:microsoft.com/office/officeart/2008/layout/HalfCircleOrganizationChart"/>
    <dgm:cxn modelId="{887CDE40-3F3C-40AC-8C5B-F1EE7D844832}" type="presParOf" srcId="{60FF10A5-EECE-414C-B93A-1FF293E714AC}" destId="{6EC801A5-417F-4638-BCF6-97FB48D87556}" srcOrd="2" destOrd="0" presId="urn:microsoft.com/office/officeart/2008/layout/HalfCircleOrganizationChart"/>
    <dgm:cxn modelId="{54E12EEA-A7BC-4860-AD51-23CD81EDB1A9}" type="presParOf" srcId="{2A87F1E5-3B90-4F1A-A1D0-D6FB5DD0FE09}" destId="{6D71C85C-F364-4BBC-858F-D8E2EE364DED}" srcOrd="2" destOrd="0" presId="urn:microsoft.com/office/officeart/2008/layout/HalfCircleOrganizationChart"/>
    <dgm:cxn modelId="{9EE9896F-688E-43C1-A4EA-F824442B12CA}" type="presParOf" srcId="{E68C7E13-67BC-4277-865E-8BC7C40B334D}" destId="{F2BA1D62-D38A-4950-9C11-FF124DE8B77B}" srcOrd="2" destOrd="0" presId="urn:microsoft.com/office/officeart/2008/layout/HalfCircleOrganizationChart"/>
    <dgm:cxn modelId="{EE3BE7B0-447D-4255-A7FE-B274872E9A3D}" type="presParOf" srcId="{E68C7E13-67BC-4277-865E-8BC7C40B334D}" destId="{3009CDAF-2265-46BA-90F8-F32273A46882}" srcOrd="3" destOrd="0" presId="urn:microsoft.com/office/officeart/2008/layout/HalfCircleOrganizationChart"/>
    <dgm:cxn modelId="{0D6D2A97-EF1A-4197-8B60-EC3AD033A80E}" type="presParOf" srcId="{3009CDAF-2265-46BA-90F8-F32273A46882}" destId="{53F1226A-26E9-4B04-A327-5FC718B4C26C}" srcOrd="0" destOrd="0" presId="urn:microsoft.com/office/officeart/2008/layout/HalfCircleOrganizationChart"/>
    <dgm:cxn modelId="{7F5D46EB-3F77-4D40-BC72-2B10DFB55A87}" type="presParOf" srcId="{53F1226A-26E9-4B04-A327-5FC718B4C26C}" destId="{BC9391CB-0E80-400C-A64A-CDE11F2B67CC}" srcOrd="0" destOrd="0" presId="urn:microsoft.com/office/officeart/2008/layout/HalfCircleOrganizationChart"/>
    <dgm:cxn modelId="{2D5AAE45-8A62-4C5C-8EF1-61577882694F}" type="presParOf" srcId="{53F1226A-26E9-4B04-A327-5FC718B4C26C}" destId="{BE539781-82BF-4DE2-A83E-E855D33A355F}" srcOrd="1" destOrd="0" presId="urn:microsoft.com/office/officeart/2008/layout/HalfCircleOrganizationChart"/>
    <dgm:cxn modelId="{04717CB1-E6AD-424D-BDB4-F42E128DA7B2}" type="presParOf" srcId="{53F1226A-26E9-4B04-A327-5FC718B4C26C}" destId="{6CE859D6-56B9-4D42-948B-73E1BA69082F}" srcOrd="2" destOrd="0" presId="urn:microsoft.com/office/officeart/2008/layout/HalfCircleOrganizationChart"/>
    <dgm:cxn modelId="{567F70EF-7D41-448C-A81F-69F4D26BD29A}" type="presParOf" srcId="{53F1226A-26E9-4B04-A327-5FC718B4C26C}" destId="{912B8EA5-3C74-4DDE-A119-AA904385B4AE}" srcOrd="3" destOrd="0" presId="urn:microsoft.com/office/officeart/2008/layout/HalfCircleOrganizationChart"/>
    <dgm:cxn modelId="{9A78EFDC-AFD0-45C5-940F-084AFCBA8A32}" type="presParOf" srcId="{3009CDAF-2265-46BA-90F8-F32273A46882}" destId="{19DEE6A2-6C39-4996-8DF8-81185E32D4A0}" srcOrd="1" destOrd="0" presId="urn:microsoft.com/office/officeart/2008/layout/HalfCircleOrganizationChart"/>
    <dgm:cxn modelId="{FECDC549-000C-4491-B88C-062D31D106B2}" type="presParOf" srcId="{19DEE6A2-6C39-4996-8DF8-81185E32D4A0}" destId="{5B3B189F-647E-4A00-AD7A-853E6CB3A182}" srcOrd="0" destOrd="0" presId="urn:microsoft.com/office/officeart/2008/layout/HalfCircleOrganizationChart"/>
    <dgm:cxn modelId="{B127F95E-B1FD-47D5-AB0E-29F9E9C4B129}" type="presParOf" srcId="{19DEE6A2-6C39-4996-8DF8-81185E32D4A0}" destId="{FCAD0A87-EE3C-41D2-833D-BC81FA7BBDC3}" srcOrd="1" destOrd="0" presId="urn:microsoft.com/office/officeart/2008/layout/HalfCircleOrganizationChart"/>
    <dgm:cxn modelId="{2E298BB3-E283-421B-A965-D0896810E01D}" type="presParOf" srcId="{FCAD0A87-EE3C-41D2-833D-BC81FA7BBDC3}" destId="{F7880778-09C2-44CD-AC12-E552E9700675}" srcOrd="0" destOrd="0" presId="urn:microsoft.com/office/officeart/2008/layout/HalfCircleOrganizationChart"/>
    <dgm:cxn modelId="{F7744101-D309-48EE-A518-100778A6C8D7}" type="presParOf" srcId="{F7880778-09C2-44CD-AC12-E552E9700675}" destId="{F67CB799-2A81-4BF7-A5E6-F89CCC75A422}" srcOrd="0" destOrd="0" presId="urn:microsoft.com/office/officeart/2008/layout/HalfCircleOrganizationChart"/>
    <dgm:cxn modelId="{6571433F-2DDA-4603-B418-83757219D247}" type="presParOf" srcId="{F7880778-09C2-44CD-AC12-E552E9700675}" destId="{D73CDE6F-38D0-4DB2-A501-7763D9272647}" srcOrd="1" destOrd="0" presId="urn:microsoft.com/office/officeart/2008/layout/HalfCircleOrganizationChart"/>
    <dgm:cxn modelId="{5C3AAE8B-E1FC-4782-A8E0-551B6193A7F7}" type="presParOf" srcId="{F7880778-09C2-44CD-AC12-E552E9700675}" destId="{8A096EB9-B9B8-4A75-8DAE-2DE15D31E8E6}" srcOrd="2" destOrd="0" presId="urn:microsoft.com/office/officeart/2008/layout/HalfCircleOrganizationChart"/>
    <dgm:cxn modelId="{F9C5BFA0-9030-4F82-8536-1228029356BD}" type="presParOf" srcId="{F7880778-09C2-44CD-AC12-E552E9700675}" destId="{3FA44E0E-49A4-4016-A472-E3875F7CA8C2}" srcOrd="3" destOrd="0" presId="urn:microsoft.com/office/officeart/2008/layout/HalfCircleOrganizationChart"/>
    <dgm:cxn modelId="{6B5AA846-B9FE-4893-8FEB-2BD412396B3B}" type="presParOf" srcId="{FCAD0A87-EE3C-41D2-833D-BC81FA7BBDC3}" destId="{89355EAE-8417-4CBF-A6C8-FD1CAE6834CC}" srcOrd="1" destOrd="0" presId="urn:microsoft.com/office/officeart/2008/layout/HalfCircleOrganizationChart"/>
    <dgm:cxn modelId="{534637EA-EDD8-4302-80FB-E2989171D21F}" type="presParOf" srcId="{FCAD0A87-EE3C-41D2-833D-BC81FA7BBDC3}" destId="{9E4F4C11-5D2B-42E6-87D4-A331D5999B06}" srcOrd="2" destOrd="0" presId="urn:microsoft.com/office/officeart/2008/layout/HalfCircleOrganizationChart"/>
    <dgm:cxn modelId="{11D42E73-58D0-48B5-BB64-189FC13B498E}" type="presParOf" srcId="{3009CDAF-2265-46BA-90F8-F32273A46882}" destId="{6B8AE5DB-AA55-460C-9491-9C8FF68D2EF8}" srcOrd="2" destOrd="0" presId="urn:microsoft.com/office/officeart/2008/layout/HalfCircleOrganizationChart"/>
    <dgm:cxn modelId="{EE5FB4F2-CE71-42A9-85C2-5AF5F6843454}" type="presParOf" srcId="{602360BA-6BC8-4C48-B8FA-6AFA4360DF78}" destId="{1D62AA0D-9D71-45E5-A9E7-B04558389160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BF96E83-A22F-40DC-BA2C-DDE22092115E}" type="doc">
      <dgm:prSet loTypeId="urn:microsoft.com/office/officeart/2005/8/layout/arrow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C51B8FFC-7210-4F92-B68A-3C20835FD112}">
      <dgm:prSet phldrT="[Text]"/>
      <dgm:spPr/>
      <dgm:t>
        <a:bodyPr/>
        <a:lstStyle/>
        <a:p>
          <a:r>
            <a:rPr lang="zh-CN" altLang="en-US" dirty="0"/>
            <a:t>有关请</a:t>
          </a:r>
          <a:r>
            <a:rPr lang="en-US" altLang="zh-CN" dirty="0"/>
            <a:t>《</a:t>
          </a:r>
          <a:r>
            <a:rPr lang="zh-CN" altLang="en-US" dirty="0"/>
            <a:t>藏经</a:t>
          </a:r>
          <a:r>
            <a:rPr lang="en-US" altLang="zh-CN" dirty="0"/>
            <a:t>》</a:t>
          </a:r>
          <a:r>
            <a:rPr lang="zh-CN" altLang="en-US" dirty="0"/>
            <a:t>等事情的个人记忆，在不同的时间有不同形式的回忆</a:t>
          </a:r>
          <a:endParaRPr lang="en-SG" dirty="0"/>
        </a:p>
      </dgm:t>
    </dgm:pt>
    <dgm:pt modelId="{47CC35FA-BEC1-4C23-B82F-CC62E5345DEF}" type="parTrans" cxnId="{2725EA10-DACF-412B-9A06-CA4D61307F45}">
      <dgm:prSet/>
      <dgm:spPr/>
      <dgm:t>
        <a:bodyPr/>
        <a:lstStyle/>
        <a:p>
          <a:endParaRPr lang="en-SG"/>
        </a:p>
      </dgm:t>
    </dgm:pt>
    <dgm:pt modelId="{A0FA50C7-DCEA-4A80-8F8C-834D7391201A}" type="sibTrans" cxnId="{2725EA10-DACF-412B-9A06-CA4D61307F45}">
      <dgm:prSet/>
      <dgm:spPr/>
      <dgm:t>
        <a:bodyPr/>
        <a:lstStyle/>
        <a:p>
          <a:endParaRPr lang="en-SG"/>
        </a:p>
      </dgm:t>
    </dgm:pt>
    <dgm:pt modelId="{C31E9033-289B-4368-9CB2-6F543DEE8112}">
      <dgm:prSet phldrT="[Text]"/>
      <dgm:spPr/>
      <dgm:t>
        <a:bodyPr/>
        <a:lstStyle/>
        <a:p>
          <a:r>
            <a:rPr lang="zh-CN" altLang="en-US" dirty="0"/>
            <a:t>“名山游访记”和</a:t>
          </a:r>
          <a:r>
            <a:rPr lang="en-US" altLang="zh-CN" dirty="0"/>
            <a:t>《</a:t>
          </a:r>
          <a:r>
            <a:rPr lang="zh-CN" altLang="en-US" dirty="0"/>
            <a:t>法汇</a:t>
          </a:r>
          <a:r>
            <a:rPr lang="en-US" altLang="zh-CN" dirty="0"/>
            <a:t>》</a:t>
          </a:r>
          <a:r>
            <a:rPr lang="zh-CN" altLang="en-US" dirty="0"/>
            <a:t>对类似的时间的记录，互相有出入，哪些可信？哪些值得商榷？为什么？这些都是问题</a:t>
          </a:r>
          <a:endParaRPr lang="en-SG" dirty="0"/>
        </a:p>
      </dgm:t>
    </dgm:pt>
    <dgm:pt modelId="{AD5F214A-3E30-4120-9C1E-276FD25D6BA9}" type="parTrans" cxnId="{7BD8C258-0054-40C7-896A-2944DDFEC560}">
      <dgm:prSet/>
      <dgm:spPr/>
      <dgm:t>
        <a:bodyPr/>
        <a:lstStyle/>
        <a:p>
          <a:endParaRPr lang="en-SG"/>
        </a:p>
      </dgm:t>
    </dgm:pt>
    <dgm:pt modelId="{5E5AF31B-3EB3-4A92-BFEB-EDE43653DE38}" type="sibTrans" cxnId="{7BD8C258-0054-40C7-896A-2944DDFEC560}">
      <dgm:prSet/>
      <dgm:spPr/>
      <dgm:t>
        <a:bodyPr/>
        <a:lstStyle/>
        <a:p>
          <a:endParaRPr lang="en-SG"/>
        </a:p>
      </dgm:t>
    </dgm:pt>
    <dgm:pt modelId="{B9EC0D2E-BEF9-47AF-BA5A-5743A845EE9C}" type="pres">
      <dgm:prSet presAssocID="{6BF96E83-A22F-40DC-BA2C-DDE22092115E}" presName="cycle" presStyleCnt="0">
        <dgm:presLayoutVars>
          <dgm:dir/>
          <dgm:resizeHandles val="exact"/>
        </dgm:presLayoutVars>
      </dgm:prSet>
      <dgm:spPr/>
    </dgm:pt>
    <dgm:pt modelId="{478688A8-1B8B-43B7-8A04-949E2819661C}" type="pres">
      <dgm:prSet presAssocID="{C51B8FFC-7210-4F92-B68A-3C20835FD112}" presName="arrow" presStyleLbl="node1" presStyleIdx="0" presStyleCnt="2">
        <dgm:presLayoutVars>
          <dgm:bulletEnabled val="1"/>
        </dgm:presLayoutVars>
      </dgm:prSet>
      <dgm:spPr/>
    </dgm:pt>
    <dgm:pt modelId="{430B3061-DD6A-4EB2-A04C-B87E144AB5EE}" type="pres">
      <dgm:prSet presAssocID="{C31E9033-289B-4368-9CB2-6F543DEE8112}" presName="arrow" presStyleLbl="node1" presStyleIdx="1" presStyleCnt="2">
        <dgm:presLayoutVars>
          <dgm:bulletEnabled val="1"/>
        </dgm:presLayoutVars>
      </dgm:prSet>
      <dgm:spPr/>
    </dgm:pt>
  </dgm:ptLst>
  <dgm:cxnLst>
    <dgm:cxn modelId="{2725EA10-DACF-412B-9A06-CA4D61307F45}" srcId="{6BF96E83-A22F-40DC-BA2C-DDE22092115E}" destId="{C51B8FFC-7210-4F92-B68A-3C20835FD112}" srcOrd="0" destOrd="0" parTransId="{47CC35FA-BEC1-4C23-B82F-CC62E5345DEF}" sibTransId="{A0FA50C7-DCEA-4A80-8F8C-834D7391201A}"/>
    <dgm:cxn modelId="{4A07E977-5E02-461E-B248-80B528CF83DE}" type="presOf" srcId="{C51B8FFC-7210-4F92-B68A-3C20835FD112}" destId="{478688A8-1B8B-43B7-8A04-949E2819661C}" srcOrd="0" destOrd="0" presId="urn:microsoft.com/office/officeart/2005/8/layout/arrow1"/>
    <dgm:cxn modelId="{7BD8C258-0054-40C7-896A-2944DDFEC560}" srcId="{6BF96E83-A22F-40DC-BA2C-DDE22092115E}" destId="{C31E9033-289B-4368-9CB2-6F543DEE8112}" srcOrd="1" destOrd="0" parTransId="{AD5F214A-3E30-4120-9C1E-276FD25D6BA9}" sibTransId="{5E5AF31B-3EB3-4A92-BFEB-EDE43653DE38}"/>
    <dgm:cxn modelId="{EE4EB992-3EF9-4A09-A77A-8BDE3235DA54}" type="presOf" srcId="{6BF96E83-A22F-40DC-BA2C-DDE22092115E}" destId="{B9EC0D2E-BEF9-47AF-BA5A-5743A845EE9C}" srcOrd="0" destOrd="0" presId="urn:microsoft.com/office/officeart/2005/8/layout/arrow1"/>
    <dgm:cxn modelId="{F55A65D9-0DCF-47E0-B810-1CFFB5C56688}" type="presOf" srcId="{C31E9033-289B-4368-9CB2-6F543DEE8112}" destId="{430B3061-DD6A-4EB2-A04C-B87E144AB5EE}" srcOrd="0" destOrd="0" presId="urn:microsoft.com/office/officeart/2005/8/layout/arrow1"/>
    <dgm:cxn modelId="{8056363A-A713-47FE-BDE2-15CCEABB407A}" type="presParOf" srcId="{B9EC0D2E-BEF9-47AF-BA5A-5743A845EE9C}" destId="{478688A8-1B8B-43B7-8A04-949E2819661C}" srcOrd="0" destOrd="0" presId="urn:microsoft.com/office/officeart/2005/8/layout/arrow1"/>
    <dgm:cxn modelId="{6AB2567C-2A33-4541-87D3-9E6339CBF01C}" type="presParOf" srcId="{B9EC0D2E-BEF9-47AF-BA5A-5743A845EE9C}" destId="{430B3061-DD6A-4EB2-A04C-B87E144AB5EE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19CE117-8C71-43BE-9636-2E725692D37D}" type="doc">
      <dgm:prSet loTypeId="urn:microsoft.com/office/officeart/2005/8/layout/radial1" loCatId="relationship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C158C4D1-08DD-46F7-8F90-A97E3053BEBF}">
      <dgm:prSet phldrT="[Text]"/>
      <dgm:spPr/>
      <dgm:t>
        <a:bodyPr/>
        <a:lstStyle/>
        <a:p>
          <a:r>
            <a:rPr lang="zh-CN" altLang="en-US" dirty="0"/>
            <a:t>不同的资料</a:t>
          </a:r>
          <a:endParaRPr lang="en-SG" dirty="0"/>
        </a:p>
      </dgm:t>
    </dgm:pt>
    <dgm:pt modelId="{E70F1C36-C7E3-4A1E-9961-401F5B506638}" type="parTrans" cxnId="{2B3795F2-BC95-46C2-B095-C8157E6C1B9C}">
      <dgm:prSet/>
      <dgm:spPr/>
      <dgm:t>
        <a:bodyPr/>
        <a:lstStyle/>
        <a:p>
          <a:endParaRPr lang="en-SG"/>
        </a:p>
      </dgm:t>
    </dgm:pt>
    <dgm:pt modelId="{930B3276-99CE-4DC0-9314-206572BFFEBA}" type="sibTrans" cxnId="{2B3795F2-BC95-46C2-B095-C8157E6C1B9C}">
      <dgm:prSet/>
      <dgm:spPr/>
      <dgm:t>
        <a:bodyPr/>
        <a:lstStyle/>
        <a:p>
          <a:endParaRPr lang="en-SG"/>
        </a:p>
      </dgm:t>
    </dgm:pt>
    <dgm:pt modelId="{E585B16E-D798-4ABB-AAB4-B1D9DD89510F}">
      <dgm:prSet phldrT="[Text]"/>
      <dgm:spPr/>
      <dgm:t>
        <a:bodyPr/>
        <a:lstStyle/>
        <a:p>
          <a:r>
            <a:rPr lang="en-SG" dirty="0"/>
            <a:t>86</a:t>
          </a:r>
          <a:r>
            <a:rPr lang="zh-CN" altLang="en-US" dirty="0"/>
            <a:t>岁</a:t>
          </a:r>
          <a:endParaRPr lang="en-SG" dirty="0"/>
        </a:p>
      </dgm:t>
    </dgm:pt>
    <dgm:pt modelId="{D40E7339-F487-450D-9E8A-11CD1FE24697}" type="parTrans" cxnId="{1D34D944-A980-4DD9-A250-4F2F0ECCEEB4}">
      <dgm:prSet/>
      <dgm:spPr/>
      <dgm:t>
        <a:bodyPr/>
        <a:lstStyle/>
        <a:p>
          <a:endParaRPr lang="en-SG"/>
        </a:p>
      </dgm:t>
    </dgm:pt>
    <dgm:pt modelId="{64B45543-7805-4757-B4AC-13C1DFD2F8B0}" type="sibTrans" cxnId="{1D34D944-A980-4DD9-A250-4F2F0ECCEEB4}">
      <dgm:prSet/>
      <dgm:spPr/>
      <dgm:t>
        <a:bodyPr/>
        <a:lstStyle/>
        <a:p>
          <a:endParaRPr lang="en-SG"/>
        </a:p>
      </dgm:t>
    </dgm:pt>
    <dgm:pt modelId="{F8E401C7-C40C-4BBA-8C29-09200FCE5584}">
      <dgm:prSet phldrT="[Text]"/>
      <dgm:spPr/>
      <dgm:t>
        <a:bodyPr/>
        <a:lstStyle/>
        <a:p>
          <a:r>
            <a:rPr lang="en-SG" dirty="0"/>
            <a:t>99</a:t>
          </a:r>
          <a:r>
            <a:rPr lang="zh-CN" altLang="en-US" dirty="0"/>
            <a:t>岁</a:t>
          </a:r>
          <a:endParaRPr lang="en-SG" dirty="0"/>
        </a:p>
      </dgm:t>
    </dgm:pt>
    <dgm:pt modelId="{B46CBEDF-B019-492D-8549-97A66058F093}" type="parTrans" cxnId="{54A3095F-B019-4370-93E6-A294C8E1A472}">
      <dgm:prSet/>
      <dgm:spPr/>
      <dgm:t>
        <a:bodyPr/>
        <a:lstStyle/>
        <a:p>
          <a:endParaRPr lang="en-SG"/>
        </a:p>
      </dgm:t>
    </dgm:pt>
    <dgm:pt modelId="{8C05D237-0AF7-4C10-809C-DA40E79767F3}" type="sibTrans" cxnId="{54A3095F-B019-4370-93E6-A294C8E1A472}">
      <dgm:prSet/>
      <dgm:spPr/>
      <dgm:t>
        <a:bodyPr/>
        <a:lstStyle/>
        <a:p>
          <a:endParaRPr lang="en-SG"/>
        </a:p>
      </dgm:t>
    </dgm:pt>
    <dgm:pt modelId="{5EDC9CDE-6A92-407F-82C0-FD3BED97620C}">
      <dgm:prSet phldrT="[Text]"/>
      <dgm:spPr/>
      <dgm:t>
        <a:bodyPr/>
        <a:lstStyle/>
        <a:p>
          <a:r>
            <a:rPr lang="en-SG" dirty="0"/>
            <a:t>113</a:t>
          </a:r>
          <a:r>
            <a:rPr lang="zh-CN" altLang="en-US" dirty="0"/>
            <a:t>岁</a:t>
          </a:r>
          <a:endParaRPr lang="en-SG" dirty="0"/>
        </a:p>
      </dgm:t>
    </dgm:pt>
    <dgm:pt modelId="{27BD95F7-E5B9-4841-B519-2BC206A7D843}" type="parTrans" cxnId="{5FE62B44-19B8-4CF7-B96B-29FA79D3B698}">
      <dgm:prSet/>
      <dgm:spPr/>
      <dgm:t>
        <a:bodyPr/>
        <a:lstStyle/>
        <a:p>
          <a:endParaRPr lang="en-SG"/>
        </a:p>
      </dgm:t>
    </dgm:pt>
    <dgm:pt modelId="{61CE7C48-D587-4C45-B8C3-1BCE5BFC1AF8}" type="sibTrans" cxnId="{5FE62B44-19B8-4CF7-B96B-29FA79D3B698}">
      <dgm:prSet/>
      <dgm:spPr/>
      <dgm:t>
        <a:bodyPr/>
        <a:lstStyle/>
        <a:p>
          <a:endParaRPr lang="en-SG"/>
        </a:p>
      </dgm:t>
    </dgm:pt>
    <dgm:pt modelId="{8E0C989E-E160-46A5-A73A-E4AFE894E1C2}">
      <dgm:prSet phldrT="[Text]"/>
      <dgm:spPr/>
      <dgm:t>
        <a:bodyPr/>
        <a:lstStyle/>
        <a:p>
          <a:r>
            <a:rPr lang="en-SG" dirty="0"/>
            <a:t>90</a:t>
          </a:r>
          <a:r>
            <a:rPr lang="zh-CN" altLang="en-US" dirty="0"/>
            <a:t>多岁但不超过</a:t>
          </a:r>
          <a:r>
            <a:rPr lang="en-SG" altLang="zh-CN" dirty="0"/>
            <a:t>100</a:t>
          </a:r>
          <a:r>
            <a:rPr lang="zh-CN" altLang="en-US" dirty="0"/>
            <a:t>岁</a:t>
          </a:r>
          <a:endParaRPr lang="en-SG" dirty="0"/>
        </a:p>
      </dgm:t>
    </dgm:pt>
    <dgm:pt modelId="{28C6AD74-70CF-4197-8C48-29AE069F116E}" type="parTrans" cxnId="{9F77C820-E538-47F5-88BF-89A815FAD352}">
      <dgm:prSet/>
      <dgm:spPr/>
      <dgm:t>
        <a:bodyPr/>
        <a:lstStyle/>
        <a:p>
          <a:endParaRPr lang="en-SG"/>
        </a:p>
      </dgm:t>
    </dgm:pt>
    <dgm:pt modelId="{8881D825-7481-4F42-A41F-E374050433C5}" type="sibTrans" cxnId="{9F77C820-E538-47F5-88BF-89A815FAD352}">
      <dgm:prSet/>
      <dgm:spPr/>
      <dgm:t>
        <a:bodyPr/>
        <a:lstStyle/>
        <a:p>
          <a:endParaRPr lang="en-SG"/>
        </a:p>
      </dgm:t>
    </dgm:pt>
    <dgm:pt modelId="{C5EE9954-A087-440B-BAEF-6C84CFCA8184}" type="pres">
      <dgm:prSet presAssocID="{319CE117-8C71-43BE-9636-2E725692D37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754BE21-745F-4F91-8AE2-0635EE37CE5B}" type="pres">
      <dgm:prSet presAssocID="{C158C4D1-08DD-46F7-8F90-A97E3053BEBF}" presName="centerShape" presStyleLbl="node0" presStyleIdx="0" presStyleCnt="1"/>
      <dgm:spPr/>
    </dgm:pt>
    <dgm:pt modelId="{E8F89EDE-7889-4C5C-A48E-50509CB7D996}" type="pres">
      <dgm:prSet presAssocID="{D40E7339-F487-450D-9E8A-11CD1FE24697}" presName="Name9" presStyleLbl="parChTrans1D2" presStyleIdx="0" presStyleCnt="4"/>
      <dgm:spPr/>
    </dgm:pt>
    <dgm:pt modelId="{696597A6-88D9-4F40-8C86-CFBF1EE27474}" type="pres">
      <dgm:prSet presAssocID="{D40E7339-F487-450D-9E8A-11CD1FE24697}" presName="connTx" presStyleLbl="parChTrans1D2" presStyleIdx="0" presStyleCnt="4"/>
      <dgm:spPr/>
    </dgm:pt>
    <dgm:pt modelId="{F22E33DB-A731-48CF-8CBE-C92B2D2CC38C}" type="pres">
      <dgm:prSet presAssocID="{E585B16E-D798-4ABB-AAB4-B1D9DD89510F}" presName="node" presStyleLbl="node1" presStyleIdx="0" presStyleCnt="4">
        <dgm:presLayoutVars>
          <dgm:bulletEnabled val="1"/>
        </dgm:presLayoutVars>
      </dgm:prSet>
      <dgm:spPr/>
    </dgm:pt>
    <dgm:pt modelId="{88F1673D-8083-4B17-AA9E-D910FCD59197}" type="pres">
      <dgm:prSet presAssocID="{B46CBEDF-B019-492D-8549-97A66058F093}" presName="Name9" presStyleLbl="parChTrans1D2" presStyleIdx="1" presStyleCnt="4"/>
      <dgm:spPr/>
    </dgm:pt>
    <dgm:pt modelId="{1E8F144D-3C38-40C9-8AA1-406A5CD2C07B}" type="pres">
      <dgm:prSet presAssocID="{B46CBEDF-B019-492D-8549-97A66058F093}" presName="connTx" presStyleLbl="parChTrans1D2" presStyleIdx="1" presStyleCnt="4"/>
      <dgm:spPr/>
    </dgm:pt>
    <dgm:pt modelId="{988B3E51-F0BD-4083-97DC-9B78FE02EAA6}" type="pres">
      <dgm:prSet presAssocID="{F8E401C7-C40C-4BBA-8C29-09200FCE5584}" presName="node" presStyleLbl="node1" presStyleIdx="1" presStyleCnt="4">
        <dgm:presLayoutVars>
          <dgm:bulletEnabled val="1"/>
        </dgm:presLayoutVars>
      </dgm:prSet>
      <dgm:spPr/>
    </dgm:pt>
    <dgm:pt modelId="{0A45A8AE-88DD-4CBB-A439-723720D26B10}" type="pres">
      <dgm:prSet presAssocID="{27BD95F7-E5B9-4841-B519-2BC206A7D843}" presName="Name9" presStyleLbl="parChTrans1D2" presStyleIdx="2" presStyleCnt="4"/>
      <dgm:spPr/>
    </dgm:pt>
    <dgm:pt modelId="{74FCF6B8-1B60-429A-933B-1C5F3AFCA605}" type="pres">
      <dgm:prSet presAssocID="{27BD95F7-E5B9-4841-B519-2BC206A7D843}" presName="connTx" presStyleLbl="parChTrans1D2" presStyleIdx="2" presStyleCnt="4"/>
      <dgm:spPr/>
    </dgm:pt>
    <dgm:pt modelId="{2C7C2E1F-6974-4B44-9C2E-638061FA2593}" type="pres">
      <dgm:prSet presAssocID="{5EDC9CDE-6A92-407F-82C0-FD3BED97620C}" presName="node" presStyleLbl="node1" presStyleIdx="2" presStyleCnt="4">
        <dgm:presLayoutVars>
          <dgm:bulletEnabled val="1"/>
        </dgm:presLayoutVars>
      </dgm:prSet>
      <dgm:spPr/>
    </dgm:pt>
    <dgm:pt modelId="{EFBE7D0D-51A5-41A7-A738-7A7C6944FF77}" type="pres">
      <dgm:prSet presAssocID="{28C6AD74-70CF-4197-8C48-29AE069F116E}" presName="Name9" presStyleLbl="parChTrans1D2" presStyleIdx="3" presStyleCnt="4"/>
      <dgm:spPr/>
    </dgm:pt>
    <dgm:pt modelId="{DA60C86D-FDC4-4092-ADD2-F70B3560A7E8}" type="pres">
      <dgm:prSet presAssocID="{28C6AD74-70CF-4197-8C48-29AE069F116E}" presName="connTx" presStyleLbl="parChTrans1D2" presStyleIdx="3" presStyleCnt="4"/>
      <dgm:spPr/>
    </dgm:pt>
    <dgm:pt modelId="{7289F221-D905-4CCD-B105-717442753B0E}" type="pres">
      <dgm:prSet presAssocID="{8E0C989E-E160-46A5-A73A-E4AFE894E1C2}" presName="node" presStyleLbl="node1" presStyleIdx="3" presStyleCnt="4">
        <dgm:presLayoutVars>
          <dgm:bulletEnabled val="1"/>
        </dgm:presLayoutVars>
      </dgm:prSet>
      <dgm:spPr/>
    </dgm:pt>
  </dgm:ptLst>
  <dgm:cxnLst>
    <dgm:cxn modelId="{B7389515-6ADB-41FE-BD24-1119612E384D}" type="presOf" srcId="{B46CBEDF-B019-492D-8549-97A66058F093}" destId="{1E8F144D-3C38-40C9-8AA1-406A5CD2C07B}" srcOrd="1" destOrd="0" presId="urn:microsoft.com/office/officeart/2005/8/layout/radial1"/>
    <dgm:cxn modelId="{7E232C1B-A90C-4157-8FFC-C105B2FEFBF0}" type="presOf" srcId="{C158C4D1-08DD-46F7-8F90-A97E3053BEBF}" destId="{7754BE21-745F-4F91-8AE2-0635EE37CE5B}" srcOrd="0" destOrd="0" presId="urn:microsoft.com/office/officeart/2005/8/layout/radial1"/>
    <dgm:cxn modelId="{9F77C820-E538-47F5-88BF-89A815FAD352}" srcId="{C158C4D1-08DD-46F7-8F90-A97E3053BEBF}" destId="{8E0C989E-E160-46A5-A73A-E4AFE894E1C2}" srcOrd="3" destOrd="0" parTransId="{28C6AD74-70CF-4197-8C48-29AE069F116E}" sibTransId="{8881D825-7481-4F42-A41F-E374050433C5}"/>
    <dgm:cxn modelId="{7F537422-983B-468F-84E7-39BB396C7410}" type="presOf" srcId="{319CE117-8C71-43BE-9636-2E725692D37D}" destId="{C5EE9954-A087-440B-BAEF-6C84CFCA8184}" srcOrd="0" destOrd="0" presId="urn:microsoft.com/office/officeart/2005/8/layout/radial1"/>
    <dgm:cxn modelId="{54A3095F-B019-4370-93E6-A294C8E1A472}" srcId="{C158C4D1-08DD-46F7-8F90-A97E3053BEBF}" destId="{F8E401C7-C40C-4BBA-8C29-09200FCE5584}" srcOrd="1" destOrd="0" parTransId="{B46CBEDF-B019-492D-8549-97A66058F093}" sibTransId="{8C05D237-0AF7-4C10-809C-DA40E79767F3}"/>
    <dgm:cxn modelId="{49CEAB62-4512-4531-8C36-A93BDF35AD0D}" type="presOf" srcId="{5EDC9CDE-6A92-407F-82C0-FD3BED97620C}" destId="{2C7C2E1F-6974-4B44-9C2E-638061FA2593}" srcOrd="0" destOrd="0" presId="urn:microsoft.com/office/officeart/2005/8/layout/radial1"/>
    <dgm:cxn modelId="{5FE62B44-19B8-4CF7-B96B-29FA79D3B698}" srcId="{C158C4D1-08DD-46F7-8F90-A97E3053BEBF}" destId="{5EDC9CDE-6A92-407F-82C0-FD3BED97620C}" srcOrd="2" destOrd="0" parTransId="{27BD95F7-E5B9-4841-B519-2BC206A7D843}" sibTransId="{61CE7C48-D587-4C45-B8C3-1BCE5BFC1AF8}"/>
    <dgm:cxn modelId="{1D34D944-A980-4DD9-A250-4F2F0ECCEEB4}" srcId="{C158C4D1-08DD-46F7-8F90-A97E3053BEBF}" destId="{E585B16E-D798-4ABB-AAB4-B1D9DD89510F}" srcOrd="0" destOrd="0" parTransId="{D40E7339-F487-450D-9E8A-11CD1FE24697}" sibTransId="{64B45543-7805-4757-B4AC-13C1DFD2F8B0}"/>
    <dgm:cxn modelId="{810DB269-E6A8-4C12-80CB-05735A1D6CF6}" type="presOf" srcId="{D40E7339-F487-450D-9E8A-11CD1FE24697}" destId="{696597A6-88D9-4F40-8C86-CFBF1EE27474}" srcOrd="1" destOrd="0" presId="urn:microsoft.com/office/officeart/2005/8/layout/radial1"/>
    <dgm:cxn modelId="{A075B869-FC16-4099-89CE-E68597A14A95}" type="presOf" srcId="{8E0C989E-E160-46A5-A73A-E4AFE894E1C2}" destId="{7289F221-D905-4CCD-B105-717442753B0E}" srcOrd="0" destOrd="0" presId="urn:microsoft.com/office/officeart/2005/8/layout/radial1"/>
    <dgm:cxn modelId="{864FA671-0A10-4D01-8DA8-BC95CD72087C}" type="presOf" srcId="{27BD95F7-E5B9-4841-B519-2BC206A7D843}" destId="{0A45A8AE-88DD-4CBB-A439-723720D26B10}" srcOrd="0" destOrd="0" presId="urn:microsoft.com/office/officeart/2005/8/layout/radial1"/>
    <dgm:cxn modelId="{19E8FF7C-7EEC-4228-B4B6-BFC552E2A299}" type="presOf" srcId="{B46CBEDF-B019-492D-8549-97A66058F093}" destId="{88F1673D-8083-4B17-AA9E-D910FCD59197}" srcOrd="0" destOrd="0" presId="urn:microsoft.com/office/officeart/2005/8/layout/radial1"/>
    <dgm:cxn modelId="{FDC2F281-3322-480B-9D71-ECC8A4CD003B}" type="presOf" srcId="{E585B16E-D798-4ABB-AAB4-B1D9DD89510F}" destId="{F22E33DB-A731-48CF-8CBE-C92B2D2CC38C}" srcOrd="0" destOrd="0" presId="urn:microsoft.com/office/officeart/2005/8/layout/radial1"/>
    <dgm:cxn modelId="{30CA078E-F8BE-4CFC-A558-3FEF8562FEE8}" type="presOf" srcId="{28C6AD74-70CF-4197-8C48-29AE069F116E}" destId="{DA60C86D-FDC4-4092-ADD2-F70B3560A7E8}" srcOrd="1" destOrd="0" presId="urn:microsoft.com/office/officeart/2005/8/layout/radial1"/>
    <dgm:cxn modelId="{C34BF4C3-C09F-4441-841F-E11D4FBA44A0}" type="presOf" srcId="{F8E401C7-C40C-4BBA-8C29-09200FCE5584}" destId="{988B3E51-F0BD-4083-97DC-9B78FE02EAA6}" srcOrd="0" destOrd="0" presId="urn:microsoft.com/office/officeart/2005/8/layout/radial1"/>
    <dgm:cxn modelId="{1F3D30E4-FD06-4652-B843-8CBB0351CE26}" type="presOf" srcId="{28C6AD74-70CF-4197-8C48-29AE069F116E}" destId="{EFBE7D0D-51A5-41A7-A738-7A7C6944FF77}" srcOrd="0" destOrd="0" presId="urn:microsoft.com/office/officeart/2005/8/layout/radial1"/>
    <dgm:cxn modelId="{2B3795F2-BC95-46C2-B095-C8157E6C1B9C}" srcId="{319CE117-8C71-43BE-9636-2E725692D37D}" destId="{C158C4D1-08DD-46F7-8F90-A97E3053BEBF}" srcOrd="0" destOrd="0" parTransId="{E70F1C36-C7E3-4A1E-9961-401F5B506638}" sibTransId="{930B3276-99CE-4DC0-9314-206572BFFEBA}"/>
    <dgm:cxn modelId="{84FE49F8-F65A-4519-96D4-ADB99A49F6E2}" type="presOf" srcId="{27BD95F7-E5B9-4841-B519-2BC206A7D843}" destId="{74FCF6B8-1B60-429A-933B-1C5F3AFCA605}" srcOrd="1" destOrd="0" presId="urn:microsoft.com/office/officeart/2005/8/layout/radial1"/>
    <dgm:cxn modelId="{5B0ACAF9-D90D-4505-AC9E-8B6CE56359D2}" type="presOf" srcId="{D40E7339-F487-450D-9E8A-11CD1FE24697}" destId="{E8F89EDE-7889-4C5C-A48E-50509CB7D996}" srcOrd="0" destOrd="0" presId="urn:microsoft.com/office/officeart/2005/8/layout/radial1"/>
    <dgm:cxn modelId="{A727418F-E337-4DEE-8316-DB97C5C282B6}" type="presParOf" srcId="{C5EE9954-A087-440B-BAEF-6C84CFCA8184}" destId="{7754BE21-745F-4F91-8AE2-0635EE37CE5B}" srcOrd="0" destOrd="0" presId="urn:microsoft.com/office/officeart/2005/8/layout/radial1"/>
    <dgm:cxn modelId="{432D8802-46E7-4174-9F17-F1DB8626422D}" type="presParOf" srcId="{C5EE9954-A087-440B-BAEF-6C84CFCA8184}" destId="{E8F89EDE-7889-4C5C-A48E-50509CB7D996}" srcOrd="1" destOrd="0" presId="urn:microsoft.com/office/officeart/2005/8/layout/radial1"/>
    <dgm:cxn modelId="{7E360571-568C-4CFE-8672-6C5D8F01AF28}" type="presParOf" srcId="{E8F89EDE-7889-4C5C-A48E-50509CB7D996}" destId="{696597A6-88D9-4F40-8C86-CFBF1EE27474}" srcOrd="0" destOrd="0" presId="urn:microsoft.com/office/officeart/2005/8/layout/radial1"/>
    <dgm:cxn modelId="{2AB93FE5-994A-40FB-9484-B937E933929E}" type="presParOf" srcId="{C5EE9954-A087-440B-BAEF-6C84CFCA8184}" destId="{F22E33DB-A731-48CF-8CBE-C92B2D2CC38C}" srcOrd="2" destOrd="0" presId="urn:microsoft.com/office/officeart/2005/8/layout/radial1"/>
    <dgm:cxn modelId="{6D2C72D3-C670-4887-91D4-1D9D3CB716E3}" type="presParOf" srcId="{C5EE9954-A087-440B-BAEF-6C84CFCA8184}" destId="{88F1673D-8083-4B17-AA9E-D910FCD59197}" srcOrd="3" destOrd="0" presId="urn:microsoft.com/office/officeart/2005/8/layout/radial1"/>
    <dgm:cxn modelId="{C9A02721-A90E-44CC-A222-20B1198B6854}" type="presParOf" srcId="{88F1673D-8083-4B17-AA9E-D910FCD59197}" destId="{1E8F144D-3C38-40C9-8AA1-406A5CD2C07B}" srcOrd="0" destOrd="0" presId="urn:microsoft.com/office/officeart/2005/8/layout/radial1"/>
    <dgm:cxn modelId="{7C0B5CDD-0C57-4B94-9885-9F8A8C190C55}" type="presParOf" srcId="{C5EE9954-A087-440B-BAEF-6C84CFCA8184}" destId="{988B3E51-F0BD-4083-97DC-9B78FE02EAA6}" srcOrd="4" destOrd="0" presId="urn:microsoft.com/office/officeart/2005/8/layout/radial1"/>
    <dgm:cxn modelId="{212DC065-5F2E-4EDB-9944-DEB5626B5155}" type="presParOf" srcId="{C5EE9954-A087-440B-BAEF-6C84CFCA8184}" destId="{0A45A8AE-88DD-4CBB-A439-723720D26B10}" srcOrd="5" destOrd="0" presId="urn:microsoft.com/office/officeart/2005/8/layout/radial1"/>
    <dgm:cxn modelId="{73D415F1-962A-4F55-B1D4-14A7910AE081}" type="presParOf" srcId="{0A45A8AE-88DD-4CBB-A439-723720D26B10}" destId="{74FCF6B8-1B60-429A-933B-1C5F3AFCA605}" srcOrd="0" destOrd="0" presId="urn:microsoft.com/office/officeart/2005/8/layout/radial1"/>
    <dgm:cxn modelId="{D6B11066-F364-4EAD-ABB8-77CFA3ACAC1E}" type="presParOf" srcId="{C5EE9954-A087-440B-BAEF-6C84CFCA8184}" destId="{2C7C2E1F-6974-4B44-9C2E-638061FA2593}" srcOrd="6" destOrd="0" presId="urn:microsoft.com/office/officeart/2005/8/layout/radial1"/>
    <dgm:cxn modelId="{E5E78920-D6F9-45D2-BD82-002BEA28D572}" type="presParOf" srcId="{C5EE9954-A087-440B-BAEF-6C84CFCA8184}" destId="{EFBE7D0D-51A5-41A7-A738-7A7C6944FF77}" srcOrd="7" destOrd="0" presId="urn:microsoft.com/office/officeart/2005/8/layout/radial1"/>
    <dgm:cxn modelId="{7C37D1EF-A656-4883-8659-6E7D5601E91C}" type="presParOf" srcId="{EFBE7D0D-51A5-41A7-A738-7A7C6944FF77}" destId="{DA60C86D-FDC4-4092-ADD2-F70B3560A7E8}" srcOrd="0" destOrd="0" presId="urn:microsoft.com/office/officeart/2005/8/layout/radial1"/>
    <dgm:cxn modelId="{72B77D77-66AB-44F8-99B5-E4F6E92958A6}" type="presParOf" srcId="{C5EE9954-A087-440B-BAEF-6C84CFCA8184}" destId="{7289F221-D905-4CCD-B105-717442753B0E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95CE7D3-CC29-4631-8A97-9EAF0A22BB98}" type="doc">
      <dgm:prSet loTypeId="urn:microsoft.com/office/officeart/2005/8/layout/gear1" loCatId="process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35829A41-BE06-443E-8C1D-2F23E5A2C498}">
      <dgm:prSet phldrT="[Text]"/>
      <dgm:spPr/>
      <dgm:t>
        <a:bodyPr/>
        <a:lstStyle/>
        <a:p>
          <a:r>
            <a:rPr lang="zh-CN" altLang="en-US" dirty="0"/>
            <a:t>妙莲长老</a:t>
          </a:r>
          <a:endParaRPr lang="en-SG" dirty="0"/>
        </a:p>
      </dgm:t>
    </dgm:pt>
    <dgm:pt modelId="{19ABC2B7-9A19-473F-B0C3-9AAF7667F1FE}" type="parTrans" cxnId="{DD21B900-26A3-4D75-8727-DA536D5F7898}">
      <dgm:prSet/>
      <dgm:spPr/>
      <dgm:t>
        <a:bodyPr/>
        <a:lstStyle/>
        <a:p>
          <a:endParaRPr lang="en-SG"/>
        </a:p>
      </dgm:t>
    </dgm:pt>
    <dgm:pt modelId="{AA0E15D2-0A8C-46B2-B8D8-1985B24E52A5}" type="sibTrans" cxnId="{DD21B900-26A3-4D75-8727-DA536D5F7898}">
      <dgm:prSet/>
      <dgm:spPr/>
      <dgm:t>
        <a:bodyPr/>
        <a:lstStyle/>
        <a:p>
          <a:endParaRPr lang="en-SG"/>
        </a:p>
      </dgm:t>
    </dgm:pt>
    <dgm:pt modelId="{1CD33DCA-6C87-4FA1-BE77-098EC03742A9}">
      <dgm:prSet phldrT="[Text]"/>
      <dgm:spPr/>
      <dgm:t>
        <a:bodyPr/>
        <a:lstStyle/>
        <a:p>
          <a:r>
            <a:rPr lang="en-SG" dirty="0"/>
            <a:t>1874</a:t>
          </a:r>
          <a:r>
            <a:rPr lang="zh-CN" altLang="en-US" dirty="0"/>
            <a:t>年受戒</a:t>
          </a:r>
          <a:endParaRPr lang="en-SG" dirty="0"/>
        </a:p>
      </dgm:t>
    </dgm:pt>
    <dgm:pt modelId="{38090DD3-0EA3-4658-9537-A0F9042EA0A4}" type="parTrans" cxnId="{8F3B6B3C-7663-417F-83BD-202A016DBFC0}">
      <dgm:prSet/>
      <dgm:spPr/>
      <dgm:t>
        <a:bodyPr/>
        <a:lstStyle/>
        <a:p>
          <a:endParaRPr lang="en-SG"/>
        </a:p>
      </dgm:t>
    </dgm:pt>
    <dgm:pt modelId="{A63A8A3B-291F-4051-B26D-8A9F6D6FED5F}" type="sibTrans" cxnId="{8F3B6B3C-7663-417F-83BD-202A016DBFC0}">
      <dgm:prSet/>
      <dgm:spPr/>
      <dgm:t>
        <a:bodyPr/>
        <a:lstStyle/>
        <a:p>
          <a:endParaRPr lang="en-SG"/>
        </a:p>
      </dgm:t>
    </dgm:pt>
    <dgm:pt modelId="{CDF647F9-FAFF-4162-8C8B-86F5F7C289FA}">
      <dgm:prSet phldrT="[Text]"/>
      <dgm:spPr/>
      <dgm:t>
        <a:bodyPr/>
        <a:lstStyle/>
        <a:p>
          <a:r>
            <a:rPr lang="en-SG" dirty="0"/>
            <a:t>1844</a:t>
          </a:r>
          <a:r>
            <a:rPr lang="zh-CN" altLang="en-US" dirty="0"/>
            <a:t>年出生</a:t>
          </a:r>
          <a:endParaRPr lang="en-SG" dirty="0"/>
        </a:p>
      </dgm:t>
    </dgm:pt>
    <dgm:pt modelId="{BE0C15A6-20A0-4EDD-854F-EC5ED8ECC653}" type="parTrans" cxnId="{CF9F17BE-B81F-4B0C-B67C-C3191850B1C2}">
      <dgm:prSet/>
      <dgm:spPr/>
      <dgm:t>
        <a:bodyPr/>
        <a:lstStyle/>
        <a:p>
          <a:endParaRPr lang="en-SG"/>
        </a:p>
      </dgm:t>
    </dgm:pt>
    <dgm:pt modelId="{48BDD8D8-3D8C-4F94-9FB2-5D4DF7E13E3C}" type="sibTrans" cxnId="{CF9F17BE-B81F-4B0C-B67C-C3191850B1C2}">
      <dgm:prSet/>
      <dgm:spPr/>
      <dgm:t>
        <a:bodyPr/>
        <a:lstStyle/>
        <a:p>
          <a:endParaRPr lang="en-SG"/>
        </a:p>
      </dgm:t>
    </dgm:pt>
    <dgm:pt modelId="{E4A78175-A689-4B1B-A562-96D4C9475618}">
      <dgm:prSet phldrT="[Text]"/>
      <dgm:spPr/>
      <dgm:t>
        <a:bodyPr/>
        <a:lstStyle/>
        <a:p>
          <a:r>
            <a:rPr lang="zh-CN" altLang="en-US" dirty="0"/>
            <a:t>妙莲长老为戒师的时间</a:t>
          </a:r>
          <a:endParaRPr lang="en-SG" dirty="0"/>
        </a:p>
      </dgm:t>
    </dgm:pt>
    <dgm:pt modelId="{067145A9-5990-4423-9FC9-505AB474F7FB}" type="parTrans" cxnId="{DC101E57-953D-4E8C-8149-506155D2C051}">
      <dgm:prSet/>
      <dgm:spPr/>
      <dgm:t>
        <a:bodyPr/>
        <a:lstStyle/>
        <a:p>
          <a:endParaRPr lang="en-SG"/>
        </a:p>
      </dgm:t>
    </dgm:pt>
    <dgm:pt modelId="{39704B2D-5F99-4A02-AFB4-9EB6E2AA5C47}" type="sibTrans" cxnId="{DC101E57-953D-4E8C-8149-506155D2C051}">
      <dgm:prSet/>
      <dgm:spPr/>
      <dgm:t>
        <a:bodyPr/>
        <a:lstStyle/>
        <a:p>
          <a:endParaRPr lang="en-SG"/>
        </a:p>
      </dgm:t>
    </dgm:pt>
    <dgm:pt modelId="{8295DC9A-07CC-4A95-A5A5-4B0689FCC5C7}">
      <dgm:prSet phldrT="[Text]"/>
      <dgm:spPr/>
      <dgm:t>
        <a:bodyPr/>
        <a:lstStyle/>
        <a:p>
          <a:r>
            <a:rPr lang="en-SG" dirty="0"/>
            <a:t>1885</a:t>
          </a:r>
          <a:r>
            <a:rPr lang="zh-CN" altLang="en-US" dirty="0"/>
            <a:t>，</a:t>
          </a:r>
          <a:r>
            <a:rPr lang="en-SG" altLang="zh-CN" dirty="0"/>
            <a:t>1887</a:t>
          </a:r>
          <a:endParaRPr lang="en-SG" dirty="0"/>
        </a:p>
      </dgm:t>
    </dgm:pt>
    <dgm:pt modelId="{9FFA6F3C-899A-4BA0-8455-75E51AC06511}" type="parTrans" cxnId="{90D1AB27-E8B2-4D24-8855-7D17E5E2B3CE}">
      <dgm:prSet/>
      <dgm:spPr/>
      <dgm:t>
        <a:bodyPr/>
        <a:lstStyle/>
        <a:p>
          <a:endParaRPr lang="en-SG"/>
        </a:p>
      </dgm:t>
    </dgm:pt>
    <dgm:pt modelId="{0521FA91-1DDE-461F-BDC9-87BA415A95B4}" type="sibTrans" cxnId="{90D1AB27-E8B2-4D24-8855-7D17E5E2B3CE}">
      <dgm:prSet/>
      <dgm:spPr/>
      <dgm:t>
        <a:bodyPr/>
        <a:lstStyle/>
        <a:p>
          <a:endParaRPr lang="en-SG"/>
        </a:p>
      </dgm:t>
    </dgm:pt>
    <dgm:pt modelId="{94EA2CE5-5D03-43DE-822D-AA0677AD6DF6}">
      <dgm:prSet phldrT="[Text]"/>
      <dgm:spPr/>
      <dgm:t>
        <a:bodyPr/>
        <a:lstStyle/>
        <a:p>
          <a:r>
            <a:rPr lang="en-SG" dirty="0"/>
            <a:t>1891</a:t>
          </a:r>
          <a:r>
            <a:rPr lang="zh-CN" altLang="en-US" dirty="0"/>
            <a:t>，</a:t>
          </a:r>
          <a:r>
            <a:rPr lang="en-US" altLang="zh-CN" dirty="0"/>
            <a:t>1893</a:t>
          </a:r>
          <a:endParaRPr lang="en-SG" dirty="0"/>
        </a:p>
      </dgm:t>
    </dgm:pt>
    <dgm:pt modelId="{A6C84C2E-B352-4F59-BE97-14C12F35D051}" type="parTrans" cxnId="{80D638C4-EE03-4242-9EC7-BCCE9EB8D1A3}">
      <dgm:prSet/>
      <dgm:spPr/>
      <dgm:t>
        <a:bodyPr/>
        <a:lstStyle/>
        <a:p>
          <a:endParaRPr lang="en-SG"/>
        </a:p>
      </dgm:t>
    </dgm:pt>
    <dgm:pt modelId="{0C32F403-1355-41FA-8FAD-07C8AB0F5E49}" type="sibTrans" cxnId="{80D638C4-EE03-4242-9EC7-BCCE9EB8D1A3}">
      <dgm:prSet/>
      <dgm:spPr/>
      <dgm:t>
        <a:bodyPr/>
        <a:lstStyle/>
        <a:p>
          <a:endParaRPr lang="en-SG"/>
        </a:p>
      </dgm:t>
    </dgm:pt>
    <dgm:pt modelId="{10FA74B2-969D-45A4-A33D-0C418E645EA0}">
      <dgm:prSet phldrT="[Text]"/>
      <dgm:spPr/>
      <dgm:t>
        <a:bodyPr/>
        <a:lstStyle/>
        <a:p>
          <a:r>
            <a:rPr lang="zh-CN" altLang="en-US" dirty="0"/>
            <a:t>虚老可能的受戒时间和出生时间</a:t>
          </a:r>
          <a:endParaRPr lang="en-SG" dirty="0"/>
        </a:p>
      </dgm:t>
    </dgm:pt>
    <dgm:pt modelId="{88B29057-E301-4FB8-AAD3-5E5C34FC636A}" type="parTrans" cxnId="{A4DE18BE-F8E9-4611-80D0-982D274A3E9F}">
      <dgm:prSet/>
      <dgm:spPr/>
      <dgm:t>
        <a:bodyPr/>
        <a:lstStyle/>
        <a:p>
          <a:endParaRPr lang="en-SG"/>
        </a:p>
      </dgm:t>
    </dgm:pt>
    <dgm:pt modelId="{EB7137DD-4CD7-4901-9FE4-4D457873AC52}" type="sibTrans" cxnId="{A4DE18BE-F8E9-4611-80D0-982D274A3E9F}">
      <dgm:prSet/>
      <dgm:spPr/>
      <dgm:t>
        <a:bodyPr/>
        <a:lstStyle/>
        <a:p>
          <a:endParaRPr lang="en-SG"/>
        </a:p>
      </dgm:t>
    </dgm:pt>
    <dgm:pt modelId="{32666689-D540-46A0-B90F-A4C4ADC7E7CC}">
      <dgm:prSet phldrT="[Text]"/>
      <dgm:spPr/>
      <dgm:t>
        <a:bodyPr/>
        <a:lstStyle/>
        <a:p>
          <a:r>
            <a:rPr lang="en-SG" dirty="0"/>
            <a:t>1885</a:t>
          </a:r>
          <a:r>
            <a:rPr lang="en-US" altLang="zh-CN" dirty="0"/>
            <a:t>-1893</a:t>
          </a:r>
          <a:r>
            <a:rPr lang="zh-CN" altLang="en-US" dirty="0"/>
            <a:t>年受戒</a:t>
          </a:r>
          <a:endParaRPr lang="en-SG" dirty="0"/>
        </a:p>
      </dgm:t>
    </dgm:pt>
    <dgm:pt modelId="{B355AB98-297F-439E-8D7B-1DC171F039AC}" type="parTrans" cxnId="{B713D3A5-69A2-4443-BD48-FE492D16D4D1}">
      <dgm:prSet/>
      <dgm:spPr/>
      <dgm:t>
        <a:bodyPr/>
        <a:lstStyle/>
        <a:p>
          <a:endParaRPr lang="en-SG"/>
        </a:p>
      </dgm:t>
    </dgm:pt>
    <dgm:pt modelId="{4C00FA0E-D9A7-40D7-9D29-E8137876DD19}" type="sibTrans" cxnId="{B713D3A5-69A2-4443-BD48-FE492D16D4D1}">
      <dgm:prSet/>
      <dgm:spPr/>
      <dgm:t>
        <a:bodyPr/>
        <a:lstStyle/>
        <a:p>
          <a:endParaRPr lang="en-SG"/>
        </a:p>
      </dgm:t>
    </dgm:pt>
    <dgm:pt modelId="{F2B93F65-1699-42C7-8AE3-FE37C34F7636}">
      <dgm:prSet phldrT="[Text]"/>
      <dgm:spPr/>
      <dgm:t>
        <a:bodyPr/>
        <a:lstStyle/>
        <a:p>
          <a:r>
            <a:rPr lang="en-SG" altLang="zh-CN" dirty="0"/>
            <a:t>19</a:t>
          </a:r>
          <a:r>
            <a:rPr lang="zh-CN" altLang="en-US" dirty="0"/>
            <a:t>岁之后受戒，所以出生年代？</a:t>
          </a:r>
          <a:endParaRPr lang="en-SG" dirty="0"/>
        </a:p>
      </dgm:t>
    </dgm:pt>
    <dgm:pt modelId="{FC428C3D-5C69-4AA7-A01A-4ECA4D326AE1}" type="parTrans" cxnId="{4303CA45-8A72-41C7-A872-DED41382BC9F}">
      <dgm:prSet/>
      <dgm:spPr/>
      <dgm:t>
        <a:bodyPr/>
        <a:lstStyle/>
        <a:p>
          <a:endParaRPr lang="en-SG"/>
        </a:p>
      </dgm:t>
    </dgm:pt>
    <dgm:pt modelId="{3F498720-2DC6-44AE-A75A-1569B8BE36D0}" type="sibTrans" cxnId="{4303CA45-8A72-41C7-A872-DED41382BC9F}">
      <dgm:prSet/>
      <dgm:spPr/>
      <dgm:t>
        <a:bodyPr/>
        <a:lstStyle/>
        <a:p>
          <a:endParaRPr lang="en-SG"/>
        </a:p>
      </dgm:t>
    </dgm:pt>
    <dgm:pt modelId="{3A537C22-4E17-4D72-848B-93EDEA2AED87}" type="pres">
      <dgm:prSet presAssocID="{695CE7D3-CC29-4631-8A97-9EAF0A22BB9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8BE0A08-6D2C-41DC-9D02-F0C95AB97B22}" type="pres">
      <dgm:prSet presAssocID="{35829A41-BE06-443E-8C1D-2F23E5A2C498}" presName="gear1" presStyleLbl="node1" presStyleIdx="0" presStyleCnt="3">
        <dgm:presLayoutVars>
          <dgm:chMax val="1"/>
          <dgm:bulletEnabled val="1"/>
        </dgm:presLayoutVars>
      </dgm:prSet>
      <dgm:spPr/>
    </dgm:pt>
    <dgm:pt modelId="{054E06C6-70B6-48EB-BB45-1EE11FEF6DE2}" type="pres">
      <dgm:prSet presAssocID="{35829A41-BE06-443E-8C1D-2F23E5A2C498}" presName="gear1srcNode" presStyleLbl="node1" presStyleIdx="0" presStyleCnt="3"/>
      <dgm:spPr/>
    </dgm:pt>
    <dgm:pt modelId="{75545807-E8EA-409D-BFBD-7FEA6BB67A33}" type="pres">
      <dgm:prSet presAssocID="{35829A41-BE06-443E-8C1D-2F23E5A2C498}" presName="gear1dstNode" presStyleLbl="node1" presStyleIdx="0" presStyleCnt="3"/>
      <dgm:spPr/>
    </dgm:pt>
    <dgm:pt modelId="{AF9E8A04-1472-440E-AEC3-4DE25BA93281}" type="pres">
      <dgm:prSet presAssocID="{35829A41-BE06-443E-8C1D-2F23E5A2C498}" presName="gear1ch" presStyleLbl="fgAcc1" presStyleIdx="0" presStyleCnt="3">
        <dgm:presLayoutVars>
          <dgm:chMax val="0"/>
          <dgm:bulletEnabled val="1"/>
        </dgm:presLayoutVars>
      </dgm:prSet>
      <dgm:spPr/>
    </dgm:pt>
    <dgm:pt modelId="{21E872F4-BBB4-4F93-82EF-001378FE6FEA}" type="pres">
      <dgm:prSet presAssocID="{E4A78175-A689-4B1B-A562-96D4C9475618}" presName="gear2" presStyleLbl="node1" presStyleIdx="1" presStyleCnt="3">
        <dgm:presLayoutVars>
          <dgm:chMax val="1"/>
          <dgm:bulletEnabled val="1"/>
        </dgm:presLayoutVars>
      </dgm:prSet>
      <dgm:spPr/>
    </dgm:pt>
    <dgm:pt modelId="{13FECE74-900D-4FC6-916B-39C5513627BB}" type="pres">
      <dgm:prSet presAssocID="{E4A78175-A689-4B1B-A562-96D4C9475618}" presName="gear2srcNode" presStyleLbl="node1" presStyleIdx="1" presStyleCnt="3"/>
      <dgm:spPr/>
    </dgm:pt>
    <dgm:pt modelId="{9D4B86AE-C3B1-4C8C-87C3-2AC6CF8212D2}" type="pres">
      <dgm:prSet presAssocID="{E4A78175-A689-4B1B-A562-96D4C9475618}" presName="gear2dstNode" presStyleLbl="node1" presStyleIdx="1" presStyleCnt="3"/>
      <dgm:spPr/>
    </dgm:pt>
    <dgm:pt modelId="{DCA343FC-3D3B-414E-8606-EDB9512CFA53}" type="pres">
      <dgm:prSet presAssocID="{E4A78175-A689-4B1B-A562-96D4C9475618}" presName="gear2ch" presStyleLbl="fgAcc1" presStyleIdx="1" presStyleCnt="3">
        <dgm:presLayoutVars>
          <dgm:chMax val="0"/>
          <dgm:bulletEnabled val="1"/>
        </dgm:presLayoutVars>
      </dgm:prSet>
      <dgm:spPr/>
    </dgm:pt>
    <dgm:pt modelId="{091274F8-D107-4A34-8ED1-FDE0CFA1C3CB}" type="pres">
      <dgm:prSet presAssocID="{10FA74B2-969D-45A4-A33D-0C418E645EA0}" presName="gear3" presStyleLbl="node1" presStyleIdx="2" presStyleCnt="3"/>
      <dgm:spPr/>
    </dgm:pt>
    <dgm:pt modelId="{027CF217-3F0F-422D-AEC0-B8155042955F}" type="pres">
      <dgm:prSet presAssocID="{10FA74B2-969D-45A4-A33D-0C418E645EA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C8C82ED4-1DF9-472C-B849-F0AD5C86E20B}" type="pres">
      <dgm:prSet presAssocID="{10FA74B2-969D-45A4-A33D-0C418E645EA0}" presName="gear3srcNode" presStyleLbl="node1" presStyleIdx="2" presStyleCnt="3"/>
      <dgm:spPr/>
    </dgm:pt>
    <dgm:pt modelId="{E6A4E3EE-4F7A-40AA-B73B-A6198DE251AE}" type="pres">
      <dgm:prSet presAssocID="{10FA74B2-969D-45A4-A33D-0C418E645EA0}" presName="gear3dstNode" presStyleLbl="node1" presStyleIdx="2" presStyleCnt="3"/>
      <dgm:spPr/>
    </dgm:pt>
    <dgm:pt modelId="{1F4280B7-56D0-45C6-837B-D6FF6BEEFC37}" type="pres">
      <dgm:prSet presAssocID="{10FA74B2-969D-45A4-A33D-0C418E645EA0}" presName="gear3ch" presStyleLbl="fgAcc1" presStyleIdx="2" presStyleCnt="3">
        <dgm:presLayoutVars>
          <dgm:chMax val="0"/>
          <dgm:bulletEnabled val="1"/>
        </dgm:presLayoutVars>
      </dgm:prSet>
      <dgm:spPr/>
    </dgm:pt>
    <dgm:pt modelId="{2EB7C4D1-FFAA-47DE-8DAE-6C894AD9BDA5}" type="pres">
      <dgm:prSet presAssocID="{AA0E15D2-0A8C-46B2-B8D8-1985B24E52A5}" presName="connector1" presStyleLbl="sibTrans2D1" presStyleIdx="0" presStyleCnt="3"/>
      <dgm:spPr/>
    </dgm:pt>
    <dgm:pt modelId="{E42C6B4F-35D9-43E2-82B0-AE427170C133}" type="pres">
      <dgm:prSet presAssocID="{39704B2D-5F99-4A02-AFB4-9EB6E2AA5C47}" presName="connector2" presStyleLbl="sibTrans2D1" presStyleIdx="1" presStyleCnt="3"/>
      <dgm:spPr/>
    </dgm:pt>
    <dgm:pt modelId="{0F4E1303-AA1B-4B32-ADA5-54C73CDAFC4B}" type="pres">
      <dgm:prSet presAssocID="{EB7137DD-4CD7-4901-9FE4-4D457873AC52}" presName="connector3" presStyleLbl="sibTrans2D1" presStyleIdx="2" presStyleCnt="3"/>
      <dgm:spPr/>
    </dgm:pt>
  </dgm:ptLst>
  <dgm:cxnLst>
    <dgm:cxn modelId="{DD21B900-26A3-4D75-8727-DA536D5F7898}" srcId="{695CE7D3-CC29-4631-8A97-9EAF0A22BB98}" destId="{35829A41-BE06-443E-8C1D-2F23E5A2C498}" srcOrd="0" destOrd="0" parTransId="{19ABC2B7-9A19-473F-B0C3-9AAF7667F1FE}" sibTransId="{AA0E15D2-0A8C-46B2-B8D8-1985B24E52A5}"/>
    <dgm:cxn modelId="{A3E18A19-B71A-451F-A6DC-259C787EF181}" type="presOf" srcId="{10FA74B2-969D-45A4-A33D-0C418E645EA0}" destId="{091274F8-D107-4A34-8ED1-FDE0CFA1C3CB}" srcOrd="0" destOrd="0" presId="urn:microsoft.com/office/officeart/2005/8/layout/gear1"/>
    <dgm:cxn modelId="{0FF96125-118F-4B3F-AC7F-711026999132}" type="presOf" srcId="{8295DC9A-07CC-4A95-A5A5-4B0689FCC5C7}" destId="{DCA343FC-3D3B-414E-8606-EDB9512CFA53}" srcOrd="0" destOrd="0" presId="urn:microsoft.com/office/officeart/2005/8/layout/gear1"/>
    <dgm:cxn modelId="{90D1AB27-E8B2-4D24-8855-7D17E5E2B3CE}" srcId="{E4A78175-A689-4B1B-A562-96D4C9475618}" destId="{8295DC9A-07CC-4A95-A5A5-4B0689FCC5C7}" srcOrd="0" destOrd="0" parTransId="{9FFA6F3C-899A-4BA0-8455-75E51AC06511}" sibTransId="{0521FA91-1DDE-461F-BDC9-87BA415A95B4}"/>
    <dgm:cxn modelId="{8F3B6B3C-7663-417F-83BD-202A016DBFC0}" srcId="{35829A41-BE06-443E-8C1D-2F23E5A2C498}" destId="{1CD33DCA-6C87-4FA1-BE77-098EC03742A9}" srcOrd="0" destOrd="0" parTransId="{38090DD3-0EA3-4658-9537-A0F9042EA0A4}" sibTransId="{A63A8A3B-291F-4051-B26D-8A9F6D6FED5F}"/>
    <dgm:cxn modelId="{43C1EE60-E135-45BE-965C-51CFAFFA6956}" type="presOf" srcId="{CDF647F9-FAFF-4162-8C8B-86F5F7C289FA}" destId="{AF9E8A04-1472-440E-AEC3-4DE25BA93281}" srcOrd="0" destOrd="1" presId="urn:microsoft.com/office/officeart/2005/8/layout/gear1"/>
    <dgm:cxn modelId="{D3C47A64-2F9E-4F95-8168-A7BCEC2378FB}" type="presOf" srcId="{39704B2D-5F99-4A02-AFB4-9EB6E2AA5C47}" destId="{E42C6B4F-35D9-43E2-82B0-AE427170C133}" srcOrd="0" destOrd="0" presId="urn:microsoft.com/office/officeart/2005/8/layout/gear1"/>
    <dgm:cxn modelId="{4303CA45-8A72-41C7-A872-DED41382BC9F}" srcId="{10FA74B2-969D-45A4-A33D-0C418E645EA0}" destId="{F2B93F65-1699-42C7-8AE3-FE37C34F7636}" srcOrd="1" destOrd="0" parTransId="{FC428C3D-5C69-4AA7-A01A-4ECA4D326AE1}" sibTransId="{3F498720-2DC6-44AE-A75A-1569B8BE36D0}"/>
    <dgm:cxn modelId="{90D64C4C-1277-4ECE-B350-2BC72FC6A1E6}" type="presOf" srcId="{695CE7D3-CC29-4631-8A97-9EAF0A22BB98}" destId="{3A537C22-4E17-4D72-848B-93EDEA2AED87}" srcOrd="0" destOrd="0" presId="urn:microsoft.com/office/officeart/2005/8/layout/gear1"/>
    <dgm:cxn modelId="{CBB0526C-E3D5-417F-8678-90440CF13D95}" type="presOf" srcId="{E4A78175-A689-4B1B-A562-96D4C9475618}" destId="{9D4B86AE-C3B1-4C8C-87C3-2AC6CF8212D2}" srcOrd="2" destOrd="0" presId="urn:microsoft.com/office/officeart/2005/8/layout/gear1"/>
    <dgm:cxn modelId="{2B84ED4E-DD0F-42CD-AA04-5474CD351298}" type="presOf" srcId="{35829A41-BE06-443E-8C1D-2F23E5A2C498}" destId="{38BE0A08-6D2C-41DC-9D02-F0C95AB97B22}" srcOrd="0" destOrd="0" presId="urn:microsoft.com/office/officeart/2005/8/layout/gear1"/>
    <dgm:cxn modelId="{2FA9F76E-A7A7-4141-AAF9-C501D8D70595}" type="presOf" srcId="{35829A41-BE06-443E-8C1D-2F23E5A2C498}" destId="{054E06C6-70B6-48EB-BB45-1EE11FEF6DE2}" srcOrd="1" destOrd="0" presId="urn:microsoft.com/office/officeart/2005/8/layout/gear1"/>
    <dgm:cxn modelId="{821ED953-AA9E-4A23-95E8-EC60654BABC2}" type="presOf" srcId="{10FA74B2-969D-45A4-A33D-0C418E645EA0}" destId="{027CF217-3F0F-422D-AEC0-B8155042955F}" srcOrd="1" destOrd="0" presId="urn:microsoft.com/office/officeart/2005/8/layout/gear1"/>
    <dgm:cxn modelId="{DC101E57-953D-4E8C-8149-506155D2C051}" srcId="{695CE7D3-CC29-4631-8A97-9EAF0A22BB98}" destId="{E4A78175-A689-4B1B-A562-96D4C9475618}" srcOrd="1" destOrd="0" parTransId="{067145A9-5990-4423-9FC9-505AB474F7FB}" sibTransId="{39704B2D-5F99-4A02-AFB4-9EB6E2AA5C47}"/>
    <dgm:cxn modelId="{B4787657-1A99-49F0-8A3A-F39372F1CD25}" type="presOf" srcId="{10FA74B2-969D-45A4-A33D-0C418E645EA0}" destId="{E6A4E3EE-4F7A-40AA-B73B-A6198DE251AE}" srcOrd="3" destOrd="0" presId="urn:microsoft.com/office/officeart/2005/8/layout/gear1"/>
    <dgm:cxn modelId="{CD0B0459-3B04-443B-832F-5240BB551528}" type="presOf" srcId="{EB7137DD-4CD7-4901-9FE4-4D457873AC52}" destId="{0F4E1303-AA1B-4B32-ADA5-54C73CDAFC4B}" srcOrd="0" destOrd="0" presId="urn:microsoft.com/office/officeart/2005/8/layout/gear1"/>
    <dgm:cxn modelId="{3B55358A-5B58-4BA9-BD5B-8C200FE71FE4}" type="presOf" srcId="{E4A78175-A689-4B1B-A562-96D4C9475618}" destId="{13FECE74-900D-4FC6-916B-39C5513627BB}" srcOrd="1" destOrd="0" presId="urn:microsoft.com/office/officeart/2005/8/layout/gear1"/>
    <dgm:cxn modelId="{B713D3A5-69A2-4443-BD48-FE492D16D4D1}" srcId="{10FA74B2-969D-45A4-A33D-0C418E645EA0}" destId="{32666689-D540-46A0-B90F-A4C4ADC7E7CC}" srcOrd="0" destOrd="0" parTransId="{B355AB98-297F-439E-8D7B-1DC171F039AC}" sibTransId="{4C00FA0E-D9A7-40D7-9D29-E8137876DD19}"/>
    <dgm:cxn modelId="{CF9F17BE-B81F-4B0C-B67C-C3191850B1C2}" srcId="{35829A41-BE06-443E-8C1D-2F23E5A2C498}" destId="{CDF647F9-FAFF-4162-8C8B-86F5F7C289FA}" srcOrd="1" destOrd="0" parTransId="{BE0C15A6-20A0-4EDD-854F-EC5ED8ECC653}" sibTransId="{48BDD8D8-3D8C-4F94-9FB2-5D4DF7E13E3C}"/>
    <dgm:cxn modelId="{A4DE18BE-F8E9-4611-80D0-982D274A3E9F}" srcId="{695CE7D3-CC29-4631-8A97-9EAF0A22BB98}" destId="{10FA74B2-969D-45A4-A33D-0C418E645EA0}" srcOrd="2" destOrd="0" parTransId="{88B29057-E301-4FB8-AAD3-5E5C34FC636A}" sibTransId="{EB7137DD-4CD7-4901-9FE4-4D457873AC52}"/>
    <dgm:cxn modelId="{80D638C4-EE03-4242-9EC7-BCCE9EB8D1A3}" srcId="{E4A78175-A689-4B1B-A562-96D4C9475618}" destId="{94EA2CE5-5D03-43DE-822D-AA0677AD6DF6}" srcOrd="1" destOrd="0" parTransId="{A6C84C2E-B352-4F59-BE97-14C12F35D051}" sibTransId="{0C32F403-1355-41FA-8FAD-07C8AB0F5E49}"/>
    <dgm:cxn modelId="{674886D2-45B4-44E6-B61B-85C246F6E162}" type="presOf" srcId="{AA0E15D2-0A8C-46B2-B8D8-1985B24E52A5}" destId="{2EB7C4D1-FFAA-47DE-8DAE-6C894AD9BDA5}" srcOrd="0" destOrd="0" presId="urn:microsoft.com/office/officeart/2005/8/layout/gear1"/>
    <dgm:cxn modelId="{7474FED7-63A0-465A-93FF-6714669DD2FC}" type="presOf" srcId="{1CD33DCA-6C87-4FA1-BE77-098EC03742A9}" destId="{AF9E8A04-1472-440E-AEC3-4DE25BA93281}" srcOrd="0" destOrd="0" presId="urn:microsoft.com/office/officeart/2005/8/layout/gear1"/>
    <dgm:cxn modelId="{571B03DB-5AE3-4730-9592-F1929DCA9925}" type="presOf" srcId="{94EA2CE5-5D03-43DE-822D-AA0677AD6DF6}" destId="{DCA343FC-3D3B-414E-8606-EDB9512CFA53}" srcOrd="0" destOrd="1" presId="urn:microsoft.com/office/officeart/2005/8/layout/gear1"/>
    <dgm:cxn modelId="{704838E3-47E9-485B-AE92-8C56E58FA2AC}" type="presOf" srcId="{35829A41-BE06-443E-8C1D-2F23E5A2C498}" destId="{75545807-E8EA-409D-BFBD-7FEA6BB67A33}" srcOrd="2" destOrd="0" presId="urn:microsoft.com/office/officeart/2005/8/layout/gear1"/>
    <dgm:cxn modelId="{114591E3-7922-4006-8960-41772F178FAB}" type="presOf" srcId="{F2B93F65-1699-42C7-8AE3-FE37C34F7636}" destId="{1F4280B7-56D0-45C6-837B-D6FF6BEEFC37}" srcOrd="0" destOrd="1" presId="urn:microsoft.com/office/officeart/2005/8/layout/gear1"/>
    <dgm:cxn modelId="{C785A8E5-EC7F-4B7A-AA3A-0BCA713BBCE5}" type="presOf" srcId="{32666689-D540-46A0-B90F-A4C4ADC7E7CC}" destId="{1F4280B7-56D0-45C6-837B-D6FF6BEEFC37}" srcOrd="0" destOrd="0" presId="urn:microsoft.com/office/officeart/2005/8/layout/gear1"/>
    <dgm:cxn modelId="{0BE150E6-CE85-4DD4-BA20-E6677B47E7C3}" type="presOf" srcId="{E4A78175-A689-4B1B-A562-96D4C9475618}" destId="{21E872F4-BBB4-4F93-82EF-001378FE6FEA}" srcOrd="0" destOrd="0" presId="urn:microsoft.com/office/officeart/2005/8/layout/gear1"/>
    <dgm:cxn modelId="{40A7E4F2-DEE3-4008-940D-37BD0862AC9F}" type="presOf" srcId="{10FA74B2-969D-45A4-A33D-0C418E645EA0}" destId="{C8C82ED4-1DF9-472C-B849-F0AD5C86E20B}" srcOrd="2" destOrd="0" presId="urn:microsoft.com/office/officeart/2005/8/layout/gear1"/>
    <dgm:cxn modelId="{B49A14FA-EB7D-4367-BEBA-F3F66BA48FB2}" type="presParOf" srcId="{3A537C22-4E17-4D72-848B-93EDEA2AED87}" destId="{38BE0A08-6D2C-41DC-9D02-F0C95AB97B22}" srcOrd="0" destOrd="0" presId="urn:microsoft.com/office/officeart/2005/8/layout/gear1"/>
    <dgm:cxn modelId="{1E088694-35E2-4275-94BF-F959C4DAB0B0}" type="presParOf" srcId="{3A537C22-4E17-4D72-848B-93EDEA2AED87}" destId="{054E06C6-70B6-48EB-BB45-1EE11FEF6DE2}" srcOrd="1" destOrd="0" presId="urn:microsoft.com/office/officeart/2005/8/layout/gear1"/>
    <dgm:cxn modelId="{D5561765-A7F9-4079-A3A2-2E99497A3566}" type="presParOf" srcId="{3A537C22-4E17-4D72-848B-93EDEA2AED87}" destId="{75545807-E8EA-409D-BFBD-7FEA6BB67A33}" srcOrd="2" destOrd="0" presId="urn:microsoft.com/office/officeart/2005/8/layout/gear1"/>
    <dgm:cxn modelId="{358C9BE8-B89C-491E-BEFE-6372F75BAFC2}" type="presParOf" srcId="{3A537C22-4E17-4D72-848B-93EDEA2AED87}" destId="{AF9E8A04-1472-440E-AEC3-4DE25BA93281}" srcOrd="3" destOrd="0" presId="urn:microsoft.com/office/officeart/2005/8/layout/gear1"/>
    <dgm:cxn modelId="{B00C2BD0-F385-4421-8DB0-1D929545A00C}" type="presParOf" srcId="{3A537C22-4E17-4D72-848B-93EDEA2AED87}" destId="{21E872F4-BBB4-4F93-82EF-001378FE6FEA}" srcOrd="4" destOrd="0" presId="urn:microsoft.com/office/officeart/2005/8/layout/gear1"/>
    <dgm:cxn modelId="{B241A5F7-D6F6-4B8E-99B5-8D51FA6318D5}" type="presParOf" srcId="{3A537C22-4E17-4D72-848B-93EDEA2AED87}" destId="{13FECE74-900D-4FC6-916B-39C5513627BB}" srcOrd="5" destOrd="0" presId="urn:microsoft.com/office/officeart/2005/8/layout/gear1"/>
    <dgm:cxn modelId="{7B12736B-E53B-450B-90EC-43D9FB027C6E}" type="presParOf" srcId="{3A537C22-4E17-4D72-848B-93EDEA2AED87}" destId="{9D4B86AE-C3B1-4C8C-87C3-2AC6CF8212D2}" srcOrd="6" destOrd="0" presId="urn:microsoft.com/office/officeart/2005/8/layout/gear1"/>
    <dgm:cxn modelId="{3CAA155D-88C7-4D3A-B00C-3415679FBC7F}" type="presParOf" srcId="{3A537C22-4E17-4D72-848B-93EDEA2AED87}" destId="{DCA343FC-3D3B-414E-8606-EDB9512CFA53}" srcOrd="7" destOrd="0" presId="urn:microsoft.com/office/officeart/2005/8/layout/gear1"/>
    <dgm:cxn modelId="{6213E9BF-EE93-48F1-9DAC-A5F43DAE9419}" type="presParOf" srcId="{3A537C22-4E17-4D72-848B-93EDEA2AED87}" destId="{091274F8-D107-4A34-8ED1-FDE0CFA1C3CB}" srcOrd="8" destOrd="0" presId="urn:microsoft.com/office/officeart/2005/8/layout/gear1"/>
    <dgm:cxn modelId="{9FD65761-CDCF-41A9-9677-4D6387A87687}" type="presParOf" srcId="{3A537C22-4E17-4D72-848B-93EDEA2AED87}" destId="{027CF217-3F0F-422D-AEC0-B8155042955F}" srcOrd="9" destOrd="0" presId="urn:microsoft.com/office/officeart/2005/8/layout/gear1"/>
    <dgm:cxn modelId="{C7958431-3BA0-483E-8FB4-C7C311F49EE3}" type="presParOf" srcId="{3A537C22-4E17-4D72-848B-93EDEA2AED87}" destId="{C8C82ED4-1DF9-472C-B849-F0AD5C86E20B}" srcOrd="10" destOrd="0" presId="urn:microsoft.com/office/officeart/2005/8/layout/gear1"/>
    <dgm:cxn modelId="{D5D20D76-B216-41C4-96A4-1927CE231871}" type="presParOf" srcId="{3A537C22-4E17-4D72-848B-93EDEA2AED87}" destId="{E6A4E3EE-4F7A-40AA-B73B-A6198DE251AE}" srcOrd="11" destOrd="0" presId="urn:microsoft.com/office/officeart/2005/8/layout/gear1"/>
    <dgm:cxn modelId="{8583266D-2D2F-4960-9F16-9BBE0025AACD}" type="presParOf" srcId="{3A537C22-4E17-4D72-848B-93EDEA2AED87}" destId="{1F4280B7-56D0-45C6-837B-D6FF6BEEFC37}" srcOrd="12" destOrd="0" presId="urn:microsoft.com/office/officeart/2005/8/layout/gear1"/>
    <dgm:cxn modelId="{36739BB4-E6A8-4EE1-BE2A-C0F611EAF757}" type="presParOf" srcId="{3A537C22-4E17-4D72-848B-93EDEA2AED87}" destId="{2EB7C4D1-FFAA-47DE-8DAE-6C894AD9BDA5}" srcOrd="13" destOrd="0" presId="urn:microsoft.com/office/officeart/2005/8/layout/gear1"/>
    <dgm:cxn modelId="{ED48AA69-CAD8-40CF-A563-FD69EE7ACF49}" type="presParOf" srcId="{3A537C22-4E17-4D72-848B-93EDEA2AED87}" destId="{E42C6B4F-35D9-43E2-82B0-AE427170C133}" srcOrd="14" destOrd="0" presId="urn:microsoft.com/office/officeart/2005/8/layout/gear1"/>
    <dgm:cxn modelId="{FE1A9E19-A7BC-44E0-9401-2D857219AC59}" type="presParOf" srcId="{3A537C22-4E17-4D72-848B-93EDEA2AED87}" destId="{0F4E1303-AA1B-4B32-ADA5-54C73CDAFC4B}" srcOrd="15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5CBA9CF-FA24-41A4-AA30-1F1C7B0D8680}" type="doc">
      <dgm:prSet loTypeId="urn:microsoft.com/office/officeart/2008/layout/CircleAccentTimeline" loCatId="process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0882F50F-B8F6-49F5-898B-901EFFAF32E7}">
      <dgm:prSet phldrT="[Text]"/>
      <dgm:spPr/>
      <dgm:t>
        <a:bodyPr/>
        <a:lstStyle/>
        <a:p>
          <a:r>
            <a:rPr lang="zh-CN" altLang="en-US" dirty="0"/>
            <a:t>虚老记载</a:t>
          </a:r>
          <a:endParaRPr lang="en-SG" dirty="0"/>
        </a:p>
      </dgm:t>
    </dgm:pt>
    <dgm:pt modelId="{7CC24DBC-8241-4737-9490-396C7BCE6376}" type="parTrans" cxnId="{B67BE849-E93F-4A3B-80C3-D47055E48B83}">
      <dgm:prSet/>
      <dgm:spPr/>
      <dgm:t>
        <a:bodyPr/>
        <a:lstStyle/>
        <a:p>
          <a:endParaRPr lang="en-SG"/>
        </a:p>
      </dgm:t>
    </dgm:pt>
    <dgm:pt modelId="{257DA4EA-407A-429E-BF80-C034BF29C4E7}" type="sibTrans" cxnId="{B67BE849-E93F-4A3B-80C3-D47055E48B83}">
      <dgm:prSet/>
      <dgm:spPr/>
      <dgm:t>
        <a:bodyPr/>
        <a:lstStyle/>
        <a:p>
          <a:endParaRPr lang="en-SG"/>
        </a:p>
      </dgm:t>
    </dgm:pt>
    <dgm:pt modelId="{497CD169-07BB-4D88-BC3E-5CD646FC7F9E}">
      <dgm:prSet phldrT="[Text]"/>
      <dgm:spPr/>
      <dgm:t>
        <a:bodyPr/>
        <a:lstStyle/>
        <a:p>
          <a:r>
            <a:rPr lang="zh-CN" altLang="en-US" dirty="0"/>
            <a:t>万寿庆典</a:t>
          </a:r>
          <a:endParaRPr lang="en-SG" dirty="0"/>
        </a:p>
      </dgm:t>
    </dgm:pt>
    <dgm:pt modelId="{AEE57851-E439-4AFB-A7E6-EB8A606BDEF2}" type="parTrans" cxnId="{9A3B2CF0-239C-4C97-ACE6-057083F774F7}">
      <dgm:prSet/>
      <dgm:spPr/>
      <dgm:t>
        <a:bodyPr/>
        <a:lstStyle/>
        <a:p>
          <a:endParaRPr lang="en-SG"/>
        </a:p>
      </dgm:t>
    </dgm:pt>
    <dgm:pt modelId="{C3707488-CA44-41E6-B556-A76CC8B30EA0}" type="sibTrans" cxnId="{9A3B2CF0-239C-4C97-ACE6-057083F774F7}">
      <dgm:prSet/>
      <dgm:spPr/>
      <dgm:t>
        <a:bodyPr/>
        <a:lstStyle/>
        <a:p>
          <a:endParaRPr lang="en-SG"/>
        </a:p>
      </dgm:t>
    </dgm:pt>
    <dgm:pt modelId="{D6FB6400-9367-43D5-A1E4-4EA1AA3304E9}">
      <dgm:prSet phldrT="[Text]"/>
      <dgm:spPr/>
      <dgm:t>
        <a:bodyPr/>
        <a:lstStyle/>
        <a:p>
          <a:r>
            <a:rPr lang="zh-CN" altLang="en-US" dirty="0"/>
            <a:t>随驾西安；</a:t>
          </a:r>
          <a:endParaRPr lang="en-SG" altLang="zh-CN" dirty="0"/>
        </a:p>
        <a:p>
          <a:r>
            <a:rPr lang="zh-CN" altLang="en-US" dirty="0"/>
            <a:t>受赐龙藏</a:t>
          </a:r>
          <a:endParaRPr lang="en-SG" dirty="0"/>
        </a:p>
      </dgm:t>
    </dgm:pt>
    <dgm:pt modelId="{CFE97D64-8721-4EA7-B16E-B488F3419173}" type="parTrans" cxnId="{1E378BD4-BB52-43AE-AAF1-A1121543F8B1}">
      <dgm:prSet/>
      <dgm:spPr/>
      <dgm:t>
        <a:bodyPr/>
        <a:lstStyle/>
        <a:p>
          <a:endParaRPr lang="en-SG"/>
        </a:p>
      </dgm:t>
    </dgm:pt>
    <dgm:pt modelId="{13FA80FB-DBA5-4158-BB8E-0653831AAAB7}" type="sibTrans" cxnId="{1E378BD4-BB52-43AE-AAF1-A1121543F8B1}">
      <dgm:prSet/>
      <dgm:spPr/>
      <dgm:t>
        <a:bodyPr/>
        <a:lstStyle/>
        <a:p>
          <a:endParaRPr lang="en-SG"/>
        </a:p>
      </dgm:t>
    </dgm:pt>
    <dgm:pt modelId="{3C96D4BB-860B-4D23-8979-C75EEF73738F}">
      <dgm:prSet phldrT="[Text]"/>
      <dgm:spPr/>
      <dgm:t>
        <a:bodyPr/>
        <a:lstStyle/>
        <a:p>
          <a:r>
            <a:rPr lang="zh-CN" altLang="en-US" dirty="0"/>
            <a:t>实际情况</a:t>
          </a:r>
          <a:endParaRPr lang="en-SG" dirty="0"/>
        </a:p>
      </dgm:t>
    </dgm:pt>
    <dgm:pt modelId="{C86B7E1A-B366-4945-8A35-0762F142858A}" type="parTrans" cxnId="{82DD5BD1-2E07-4510-9E01-2B9547B9165A}">
      <dgm:prSet/>
      <dgm:spPr/>
      <dgm:t>
        <a:bodyPr/>
        <a:lstStyle/>
        <a:p>
          <a:endParaRPr lang="en-SG"/>
        </a:p>
      </dgm:t>
    </dgm:pt>
    <dgm:pt modelId="{9A99DAEA-78F1-4FB3-B899-2F6A95752952}" type="sibTrans" cxnId="{82DD5BD1-2E07-4510-9E01-2B9547B9165A}">
      <dgm:prSet/>
      <dgm:spPr/>
      <dgm:t>
        <a:bodyPr/>
        <a:lstStyle/>
        <a:p>
          <a:endParaRPr lang="en-SG"/>
        </a:p>
      </dgm:t>
    </dgm:pt>
    <dgm:pt modelId="{A4A8E7D9-2B16-4954-B5B9-5ECB5645F08D}">
      <dgm:prSet phldrT="[Text]"/>
      <dgm:spPr/>
      <dgm:t>
        <a:bodyPr/>
        <a:lstStyle/>
        <a:p>
          <a:r>
            <a:rPr lang="zh-CN" altLang="en-US" dirty="0"/>
            <a:t>慈禧当时</a:t>
          </a:r>
          <a:r>
            <a:rPr lang="en-SG" altLang="zh-CN" dirty="0"/>
            <a:t>66</a:t>
          </a:r>
          <a:r>
            <a:rPr lang="zh-CN" altLang="en-US" dirty="0"/>
            <a:t>岁，不是</a:t>
          </a:r>
          <a:r>
            <a:rPr lang="en-SG" altLang="zh-CN" dirty="0"/>
            <a:t>70</a:t>
          </a:r>
          <a:r>
            <a:rPr lang="zh-CN" altLang="en-US" dirty="0"/>
            <a:t>岁</a:t>
          </a:r>
          <a:endParaRPr lang="en-SG" dirty="0"/>
        </a:p>
      </dgm:t>
    </dgm:pt>
    <dgm:pt modelId="{61E50BED-323F-4131-ADE0-070F7B65580B}" type="parTrans" cxnId="{3D235596-FDC6-4DEF-8513-5E966D6AFE26}">
      <dgm:prSet/>
      <dgm:spPr/>
      <dgm:t>
        <a:bodyPr/>
        <a:lstStyle/>
        <a:p>
          <a:endParaRPr lang="en-SG"/>
        </a:p>
      </dgm:t>
    </dgm:pt>
    <dgm:pt modelId="{45C3E73B-1BCF-463D-8C52-7E45534DB258}" type="sibTrans" cxnId="{3D235596-FDC6-4DEF-8513-5E966D6AFE26}">
      <dgm:prSet/>
      <dgm:spPr/>
      <dgm:t>
        <a:bodyPr/>
        <a:lstStyle/>
        <a:p>
          <a:endParaRPr lang="en-SG"/>
        </a:p>
      </dgm:t>
    </dgm:pt>
    <dgm:pt modelId="{6EB7C2C6-510C-41E8-8512-A240346FDB86}">
      <dgm:prSet phldrT="[Text]"/>
      <dgm:spPr/>
      <dgm:t>
        <a:bodyPr/>
        <a:lstStyle/>
        <a:p>
          <a:r>
            <a:rPr lang="zh-CN" altLang="en-US" dirty="0"/>
            <a:t>随驾和受赐，无法证明，所以只能存疑</a:t>
          </a:r>
          <a:endParaRPr lang="en-SG" dirty="0"/>
        </a:p>
      </dgm:t>
    </dgm:pt>
    <dgm:pt modelId="{CAD47A28-C12C-4C86-A4A5-45ABB6C04C40}" type="parTrans" cxnId="{B1A6989A-F3F8-4DEB-964D-90FEB965B0B9}">
      <dgm:prSet/>
      <dgm:spPr/>
      <dgm:t>
        <a:bodyPr/>
        <a:lstStyle/>
        <a:p>
          <a:endParaRPr lang="en-SG"/>
        </a:p>
      </dgm:t>
    </dgm:pt>
    <dgm:pt modelId="{EFC2BB56-F46D-486F-A21A-5FF102131103}" type="sibTrans" cxnId="{B1A6989A-F3F8-4DEB-964D-90FEB965B0B9}">
      <dgm:prSet/>
      <dgm:spPr/>
      <dgm:t>
        <a:bodyPr/>
        <a:lstStyle/>
        <a:p>
          <a:endParaRPr lang="en-SG"/>
        </a:p>
      </dgm:t>
    </dgm:pt>
    <dgm:pt modelId="{FE98D52A-5129-4F0A-9732-E24097376756}" type="pres">
      <dgm:prSet presAssocID="{E5CBA9CF-FA24-41A4-AA30-1F1C7B0D8680}" presName="Name0" presStyleCnt="0">
        <dgm:presLayoutVars>
          <dgm:dir/>
        </dgm:presLayoutVars>
      </dgm:prSet>
      <dgm:spPr/>
    </dgm:pt>
    <dgm:pt modelId="{33F9717A-140A-477A-8C24-B56F63EB7EB1}" type="pres">
      <dgm:prSet presAssocID="{0882F50F-B8F6-49F5-898B-901EFFAF32E7}" presName="parComposite" presStyleCnt="0"/>
      <dgm:spPr/>
    </dgm:pt>
    <dgm:pt modelId="{7C6245B4-6582-4896-8C00-E5F63459CB5F}" type="pres">
      <dgm:prSet presAssocID="{0882F50F-B8F6-49F5-898B-901EFFAF32E7}" presName="parBigCircle" presStyleLbl="node0" presStyleIdx="0" presStyleCnt="2"/>
      <dgm:spPr/>
    </dgm:pt>
    <dgm:pt modelId="{9FD76D62-8616-4A86-A093-323D5E20FC00}" type="pres">
      <dgm:prSet presAssocID="{0882F50F-B8F6-49F5-898B-901EFFAF32E7}" presName="parTx" presStyleLbl="revTx" presStyleIdx="0" presStyleCnt="10"/>
      <dgm:spPr/>
    </dgm:pt>
    <dgm:pt modelId="{47AFD153-F642-4923-93EA-C3ADAA8E2FE4}" type="pres">
      <dgm:prSet presAssocID="{0882F50F-B8F6-49F5-898B-901EFFAF32E7}" presName="bSpace" presStyleCnt="0"/>
      <dgm:spPr/>
    </dgm:pt>
    <dgm:pt modelId="{22EAE2B4-A19E-4387-8465-759332EBEA69}" type="pres">
      <dgm:prSet presAssocID="{0882F50F-B8F6-49F5-898B-901EFFAF32E7}" presName="parBackupNorm" presStyleCnt="0"/>
      <dgm:spPr/>
    </dgm:pt>
    <dgm:pt modelId="{30C657D0-EA4C-4C80-A420-6DA16FAB6457}" type="pres">
      <dgm:prSet presAssocID="{257DA4EA-407A-429E-BF80-C034BF29C4E7}" presName="parSpace" presStyleCnt="0"/>
      <dgm:spPr/>
    </dgm:pt>
    <dgm:pt modelId="{77575B8F-AA15-4C86-A399-54A4B36D7751}" type="pres">
      <dgm:prSet presAssocID="{497CD169-07BB-4D88-BC3E-5CD646FC7F9E}" presName="desBackupLeftNorm" presStyleCnt="0"/>
      <dgm:spPr/>
    </dgm:pt>
    <dgm:pt modelId="{EBC92CFA-BC5D-4713-B31E-3EAD502F9058}" type="pres">
      <dgm:prSet presAssocID="{497CD169-07BB-4D88-BC3E-5CD646FC7F9E}" presName="desComposite" presStyleCnt="0"/>
      <dgm:spPr/>
    </dgm:pt>
    <dgm:pt modelId="{2128B51D-9DD1-44C5-88CB-ACF1E23F759A}" type="pres">
      <dgm:prSet presAssocID="{497CD169-07BB-4D88-BC3E-5CD646FC7F9E}" presName="desCircle" presStyleLbl="node1" presStyleIdx="0" presStyleCnt="4"/>
      <dgm:spPr/>
    </dgm:pt>
    <dgm:pt modelId="{502E9B42-5C53-426E-8BFB-3502CDB6E367}" type="pres">
      <dgm:prSet presAssocID="{497CD169-07BB-4D88-BC3E-5CD646FC7F9E}" presName="chTx" presStyleLbl="revTx" presStyleIdx="1" presStyleCnt="10"/>
      <dgm:spPr/>
    </dgm:pt>
    <dgm:pt modelId="{5B649187-7177-49B7-AE2C-F8960FEF89A6}" type="pres">
      <dgm:prSet presAssocID="{497CD169-07BB-4D88-BC3E-5CD646FC7F9E}" presName="desTx" presStyleLbl="revTx" presStyleIdx="2" presStyleCnt="10">
        <dgm:presLayoutVars>
          <dgm:bulletEnabled val="1"/>
        </dgm:presLayoutVars>
      </dgm:prSet>
      <dgm:spPr/>
    </dgm:pt>
    <dgm:pt modelId="{6F56F486-572D-424E-ACFF-E3395C9C1414}" type="pres">
      <dgm:prSet presAssocID="{497CD169-07BB-4D88-BC3E-5CD646FC7F9E}" presName="desBackupRightNorm" presStyleCnt="0"/>
      <dgm:spPr/>
    </dgm:pt>
    <dgm:pt modelId="{F51EF171-BC91-4844-9D2C-F5729599746D}" type="pres">
      <dgm:prSet presAssocID="{C3707488-CA44-41E6-B556-A76CC8B30EA0}" presName="desSpace" presStyleCnt="0"/>
      <dgm:spPr/>
    </dgm:pt>
    <dgm:pt modelId="{13BEAE75-9A9B-4E57-9D6E-2809AC60813F}" type="pres">
      <dgm:prSet presAssocID="{D6FB6400-9367-43D5-A1E4-4EA1AA3304E9}" presName="desBackupLeftNorm" presStyleCnt="0"/>
      <dgm:spPr/>
    </dgm:pt>
    <dgm:pt modelId="{701AE47B-7260-4567-A704-32FBC8F8FB27}" type="pres">
      <dgm:prSet presAssocID="{D6FB6400-9367-43D5-A1E4-4EA1AA3304E9}" presName="desComposite" presStyleCnt="0"/>
      <dgm:spPr/>
    </dgm:pt>
    <dgm:pt modelId="{5EAC04B0-1B0E-4501-8411-3F76C2A8E36F}" type="pres">
      <dgm:prSet presAssocID="{D6FB6400-9367-43D5-A1E4-4EA1AA3304E9}" presName="desCircle" presStyleLbl="node1" presStyleIdx="1" presStyleCnt="4"/>
      <dgm:spPr/>
    </dgm:pt>
    <dgm:pt modelId="{5F504279-AF64-4B12-987E-3D7294290CBF}" type="pres">
      <dgm:prSet presAssocID="{D6FB6400-9367-43D5-A1E4-4EA1AA3304E9}" presName="chTx" presStyleLbl="revTx" presStyleIdx="3" presStyleCnt="10"/>
      <dgm:spPr/>
    </dgm:pt>
    <dgm:pt modelId="{1769707D-CB8A-41DD-9840-79DC04435C0D}" type="pres">
      <dgm:prSet presAssocID="{D6FB6400-9367-43D5-A1E4-4EA1AA3304E9}" presName="desTx" presStyleLbl="revTx" presStyleIdx="4" presStyleCnt="10">
        <dgm:presLayoutVars>
          <dgm:bulletEnabled val="1"/>
        </dgm:presLayoutVars>
      </dgm:prSet>
      <dgm:spPr/>
    </dgm:pt>
    <dgm:pt modelId="{6C2991C1-C4B6-4AD7-AAD3-1B0E97A37BC7}" type="pres">
      <dgm:prSet presAssocID="{D6FB6400-9367-43D5-A1E4-4EA1AA3304E9}" presName="desBackupRightNorm" presStyleCnt="0"/>
      <dgm:spPr/>
    </dgm:pt>
    <dgm:pt modelId="{F112B893-D5F4-43EC-B619-E36DB243FB76}" type="pres">
      <dgm:prSet presAssocID="{13FA80FB-DBA5-4158-BB8E-0653831AAAB7}" presName="desSpace" presStyleCnt="0"/>
      <dgm:spPr/>
    </dgm:pt>
    <dgm:pt modelId="{319FFE56-3123-4A11-B8C1-98E0F0E1A573}" type="pres">
      <dgm:prSet presAssocID="{3C96D4BB-860B-4D23-8979-C75EEF73738F}" presName="parComposite" presStyleCnt="0"/>
      <dgm:spPr/>
    </dgm:pt>
    <dgm:pt modelId="{5DF91644-6888-4E6A-AA58-99343EFB35D3}" type="pres">
      <dgm:prSet presAssocID="{3C96D4BB-860B-4D23-8979-C75EEF73738F}" presName="parBigCircle" presStyleLbl="node0" presStyleIdx="1" presStyleCnt="2"/>
      <dgm:spPr/>
    </dgm:pt>
    <dgm:pt modelId="{B2FCA9D9-64BB-452F-9B39-7A3974C4521B}" type="pres">
      <dgm:prSet presAssocID="{3C96D4BB-860B-4D23-8979-C75EEF73738F}" presName="parTx" presStyleLbl="revTx" presStyleIdx="5" presStyleCnt="10"/>
      <dgm:spPr/>
    </dgm:pt>
    <dgm:pt modelId="{56E309D9-EB3D-4A5F-834D-B45267C73C5F}" type="pres">
      <dgm:prSet presAssocID="{3C96D4BB-860B-4D23-8979-C75EEF73738F}" presName="bSpace" presStyleCnt="0"/>
      <dgm:spPr/>
    </dgm:pt>
    <dgm:pt modelId="{C638431D-BE8A-4F7E-8A86-DFDF188D5073}" type="pres">
      <dgm:prSet presAssocID="{3C96D4BB-860B-4D23-8979-C75EEF73738F}" presName="parBackupNorm" presStyleCnt="0"/>
      <dgm:spPr/>
    </dgm:pt>
    <dgm:pt modelId="{95B7F31A-5D97-4F00-B59A-472C355FCAAB}" type="pres">
      <dgm:prSet presAssocID="{9A99DAEA-78F1-4FB3-B899-2F6A95752952}" presName="parSpace" presStyleCnt="0"/>
      <dgm:spPr/>
    </dgm:pt>
    <dgm:pt modelId="{CC90163F-16F0-461B-892C-034FC1B9B4B3}" type="pres">
      <dgm:prSet presAssocID="{A4A8E7D9-2B16-4954-B5B9-5ECB5645F08D}" presName="desBackupLeftNorm" presStyleCnt="0"/>
      <dgm:spPr/>
    </dgm:pt>
    <dgm:pt modelId="{B6E9BA6B-D784-4346-8112-42343033F637}" type="pres">
      <dgm:prSet presAssocID="{A4A8E7D9-2B16-4954-B5B9-5ECB5645F08D}" presName="desComposite" presStyleCnt="0"/>
      <dgm:spPr/>
    </dgm:pt>
    <dgm:pt modelId="{18F3ABE4-B526-4F56-AFC8-F98BBFA31C73}" type="pres">
      <dgm:prSet presAssocID="{A4A8E7D9-2B16-4954-B5B9-5ECB5645F08D}" presName="desCircle" presStyleLbl="node1" presStyleIdx="2" presStyleCnt="4"/>
      <dgm:spPr/>
    </dgm:pt>
    <dgm:pt modelId="{3D063C6F-F776-4E5C-A794-B500D1811CC9}" type="pres">
      <dgm:prSet presAssocID="{A4A8E7D9-2B16-4954-B5B9-5ECB5645F08D}" presName="chTx" presStyleLbl="revTx" presStyleIdx="6" presStyleCnt="10"/>
      <dgm:spPr/>
    </dgm:pt>
    <dgm:pt modelId="{9C78FCB4-F671-4571-9C67-6491F4FA86F2}" type="pres">
      <dgm:prSet presAssocID="{A4A8E7D9-2B16-4954-B5B9-5ECB5645F08D}" presName="desTx" presStyleLbl="revTx" presStyleIdx="7" presStyleCnt="10">
        <dgm:presLayoutVars>
          <dgm:bulletEnabled val="1"/>
        </dgm:presLayoutVars>
      </dgm:prSet>
      <dgm:spPr/>
    </dgm:pt>
    <dgm:pt modelId="{5AF0C379-063C-4AEA-B903-C1B20E6A28E3}" type="pres">
      <dgm:prSet presAssocID="{A4A8E7D9-2B16-4954-B5B9-5ECB5645F08D}" presName="desBackupRightNorm" presStyleCnt="0"/>
      <dgm:spPr/>
    </dgm:pt>
    <dgm:pt modelId="{52A42F5B-8CE4-4288-8D12-F08E7032DC1F}" type="pres">
      <dgm:prSet presAssocID="{45C3E73B-1BCF-463D-8C52-7E45534DB258}" presName="desSpace" presStyleCnt="0"/>
      <dgm:spPr/>
    </dgm:pt>
    <dgm:pt modelId="{2CF7D308-9DA5-4E4B-88C0-DEA47BCE80CF}" type="pres">
      <dgm:prSet presAssocID="{6EB7C2C6-510C-41E8-8512-A240346FDB86}" presName="desBackupLeftNorm" presStyleCnt="0"/>
      <dgm:spPr/>
    </dgm:pt>
    <dgm:pt modelId="{5B129B03-F333-4006-A70D-257F883EFD9F}" type="pres">
      <dgm:prSet presAssocID="{6EB7C2C6-510C-41E8-8512-A240346FDB86}" presName="desComposite" presStyleCnt="0"/>
      <dgm:spPr/>
    </dgm:pt>
    <dgm:pt modelId="{5980B8B6-9AEF-4084-B00C-B843F0D52716}" type="pres">
      <dgm:prSet presAssocID="{6EB7C2C6-510C-41E8-8512-A240346FDB86}" presName="desCircle" presStyleLbl="node1" presStyleIdx="3" presStyleCnt="4"/>
      <dgm:spPr/>
    </dgm:pt>
    <dgm:pt modelId="{75F02D8B-7E65-428A-986A-9C2C724300AD}" type="pres">
      <dgm:prSet presAssocID="{6EB7C2C6-510C-41E8-8512-A240346FDB86}" presName="chTx" presStyleLbl="revTx" presStyleIdx="8" presStyleCnt="10"/>
      <dgm:spPr/>
    </dgm:pt>
    <dgm:pt modelId="{6BD1C501-38E0-4D93-9854-D4A5C15F7A64}" type="pres">
      <dgm:prSet presAssocID="{6EB7C2C6-510C-41E8-8512-A240346FDB86}" presName="desTx" presStyleLbl="revTx" presStyleIdx="9" presStyleCnt="10">
        <dgm:presLayoutVars>
          <dgm:bulletEnabled val="1"/>
        </dgm:presLayoutVars>
      </dgm:prSet>
      <dgm:spPr/>
    </dgm:pt>
    <dgm:pt modelId="{BBB2D2C9-2B6F-4217-81C3-BC79E138B20A}" type="pres">
      <dgm:prSet presAssocID="{6EB7C2C6-510C-41E8-8512-A240346FDB86}" presName="desBackupRightNorm" presStyleCnt="0"/>
      <dgm:spPr/>
    </dgm:pt>
    <dgm:pt modelId="{A1079B63-A9D0-4DD1-B819-1ABED4967068}" type="pres">
      <dgm:prSet presAssocID="{EFC2BB56-F46D-486F-A21A-5FF102131103}" presName="desSpace" presStyleCnt="0"/>
      <dgm:spPr/>
    </dgm:pt>
  </dgm:ptLst>
  <dgm:cxnLst>
    <dgm:cxn modelId="{7FF4DB31-9EF7-4170-9054-62B9035CCB58}" type="presOf" srcId="{497CD169-07BB-4D88-BC3E-5CD646FC7F9E}" destId="{502E9B42-5C53-426E-8BFB-3502CDB6E367}" srcOrd="0" destOrd="0" presId="urn:microsoft.com/office/officeart/2008/layout/CircleAccentTimeline"/>
    <dgm:cxn modelId="{B67BE849-E93F-4A3B-80C3-D47055E48B83}" srcId="{E5CBA9CF-FA24-41A4-AA30-1F1C7B0D8680}" destId="{0882F50F-B8F6-49F5-898B-901EFFAF32E7}" srcOrd="0" destOrd="0" parTransId="{7CC24DBC-8241-4737-9490-396C7BCE6376}" sibTransId="{257DA4EA-407A-429E-BF80-C034BF29C4E7}"/>
    <dgm:cxn modelId="{A3A40478-E507-4F02-89C2-44951E506B96}" type="presOf" srcId="{6EB7C2C6-510C-41E8-8512-A240346FDB86}" destId="{75F02D8B-7E65-428A-986A-9C2C724300AD}" srcOrd="0" destOrd="0" presId="urn:microsoft.com/office/officeart/2008/layout/CircleAccentTimeline"/>
    <dgm:cxn modelId="{EFD80A59-2988-4CE8-B8E7-319F8F4BF2F8}" type="presOf" srcId="{3C96D4BB-860B-4D23-8979-C75EEF73738F}" destId="{B2FCA9D9-64BB-452F-9B39-7A3974C4521B}" srcOrd="0" destOrd="0" presId="urn:microsoft.com/office/officeart/2008/layout/CircleAccentTimeline"/>
    <dgm:cxn modelId="{3D235596-FDC6-4DEF-8513-5E966D6AFE26}" srcId="{3C96D4BB-860B-4D23-8979-C75EEF73738F}" destId="{A4A8E7D9-2B16-4954-B5B9-5ECB5645F08D}" srcOrd="0" destOrd="0" parTransId="{61E50BED-323F-4131-ADE0-070F7B65580B}" sibTransId="{45C3E73B-1BCF-463D-8C52-7E45534DB258}"/>
    <dgm:cxn modelId="{B1A6989A-F3F8-4DEB-964D-90FEB965B0B9}" srcId="{3C96D4BB-860B-4D23-8979-C75EEF73738F}" destId="{6EB7C2C6-510C-41E8-8512-A240346FDB86}" srcOrd="1" destOrd="0" parTransId="{CAD47A28-C12C-4C86-A4A5-45ABB6C04C40}" sibTransId="{EFC2BB56-F46D-486F-A21A-5FF102131103}"/>
    <dgm:cxn modelId="{D583DEA7-E746-46F9-902A-0F087D1C6576}" type="presOf" srcId="{0882F50F-B8F6-49F5-898B-901EFFAF32E7}" destId="{9FD76D62-8616-4A86-A093-323D5E20FC00}" srcOrd="0" destOrd="0" presId="urn:microsoft.com/office/officeart/2008/layout/CircleAccentTimeline"/>
    <dgm:cxn modelId="{53A843A9-9C82-4A18-BCED-1A949DFE039A}" type="presOf" srcId="{A4A8E7D9-2B16-4954-B5B9-5ECB5645F08D}" destId="{3D063C6F-F776-4E5C-A794-B500D1811CC9}" srcOrd="0" destOrd="0" presId="urn:microsoft.com/office/officeart/2008/layout/CircleAccentTimeline"/>
    <dgm:cxn modelId="{97E21CB9-8D65-4407-B9C0-EE8DFB6E509C}" type="presOf" srcId="{D6FB6400-9367-43D5-A1E4-4EA1AA3304E9}" destId="{5F504279-AF64-4B12-987E-3D7294290CBF}" srcOrd="0" destOrd="0" presId="urn:microsoft.com/office/officeart/2008/layout/CircleAccentTimeline"/>
    <dgm:cxn modelId="{162DCECC-6BB9-4CDC-812C-0C7AE6A9F938}" type="presOf" srcId="{E5CBA9CF-FA24-41A4-AA30-1F1C7B0D8680}" destId="{FE98D52A-5129-4F0A-9732-E24097376756}" srcOrd="0" destOrd="0" presId="urn:microsoft.com/office/officeart/2008/layout/CircleAccentTimeline"/>
    <dgm:cxn modelId="{82DD5BD1-2E07-4510-9E01-2B9547B9165A}" srcId="{E5CBA9CF-FA24-41A4-AA30-1F1C7B0D8680}" destId="{3C96D4BB-860B-4D23-8979-C75EEF73738F}" srcOrd="1" destOrd="0" parTransId="{C86B7E1A-B366-4945-8A35-0762F142858A}" sibTransId="{9A99DAEA-78F1-4FB3-B899-2F6A95752952}"/>
    <dgm:cxn modelId="{1E378BD4-BB52-43AE-AAF1-A1121543F8B1}" srcId="{0882F50F-B8F6-49F5-898B-901EFFAF32E7}" destId="{D6FB6400-9367-43D5-A1E4-4EA1AA3304E9}" srcOrd="1" destOrd="0" parTransId="{CFE97D64-8721-4EA7-B16E-B488F3419173}" sibTransId="{13FA80FB-DBA5-4158-BB8E-0653831AAAB7}"/>
    <dgm:cxn modelId="{9A3B2CF0-239C-4C97-ACE6-057083F774F7}" srcId="{0882F50F-B8F6-49F5-898B-901EFFAF32E7}" destId="{497CD169-07BB-4D88-BC3E-5CD646FC7F9E}" srcOrd="0" destOrd="0" parTransId="{AEE57851-E439-4AFB-A7E6-EB8A606BDEF2}" sibTransId="{C3707488-CA44-41E6-B556-A76CC8B30EA0}"/>
    <dgm:cxn modelId="{C3C523D1-BE50-4C9B-9EB7-A767E3034447}" type="presParOf" srcId="{FE98D52A-5129-4F0A-9732-E24097376756}" destId="{33F9717A-140A-477A-8C24-B56F63EB7EB1}" srcOrd="0" destOrd="0" presId="urn:microsoft.com/office/officeart/2008/layout/CircleAccentTimeline"/>
    <dgm:cxn modelId="{91BC9193-2C0C-46FF-A07C-4FD456C21BB7}" type="presParOf" srcId="{33F9717A-140A-477A-8C24-B56F63EB7EB1}" destId="{7C6245B4-6582-4896-8C00-E5F63459CB5F}" srcOrd="0" destOrd="0" presId="urn:microsoft.com/office/officeart/2008/layout/CircleAccentTimeline"/>
    <dgm:cxn modelId="{DE5E46C9-C3EA-4C98-B19B-7AB7F7FA7517}" type="presParOf" srcId="{33F9717A-140A-477A-8C24-B56F63EB7EB1}" destId="{9FD76D62-8616-4A86-A093-323D5E20FC00}" srcOrd="1" destOrd="0" presId="urn:microsoft.com/office/officeart/2008/layout/CircleAccentTimeline"/>
    <dgm:cxn modelId="{2CEB6058-5969-4716-8863-95E80A71A032}" type="presParOf" srcId="{33F9717A-140A-477A-8C24-B56F63EB7EB1}" destId="{47AFD153-F642-4923-93EA-C3ADAA8E2FE4}" srcOrd="2" destOrd="0" presId="urn:microsoft.com/office/officeart/2008/layout/CircleAccentTimeline"/>
    <dgm:cxn modelId="{78EC5284-2A07-4AA2-896A-1D41159AC49A}" type="presParOf" srcId="{FE98D52A-5129-4F0A-9732-E24097376756}" destId="{22EAE2B4-A19E-4387-8465-759332EBEA69}" srcOrd="1" destOrd="0" presId="urn:microsoft.com/office/officeart/2008/layout/CircleAccentTimeline"/>
    <dgm:cxn modelId="{DA3742AD-E686-4D92-AD2C-247BE0EE744C}" type="presParOf" srcId="{FE98D52A-5129-4F0A-9732-E24097376756}" destId="{30C657D0-EA4C-4C80-A420-6DA16FAB6457}" srcOrd="2" destOrd="0" presId="urn:microsoft.com/office/officeart/2008/layout/CircleAccentTimeline"/>
    <dgm:cxn modelId="{B34D761D-A950-40FD-94D3-4E87F1C5CB63}" type="presParOf" srcId="{FE98D52A-5129-4F0A-9732-E24097376756}" destId="{77575B8F-AA15-4C86-A399-54A4B36D7751}" srcOrd="3" destOrd="0" presId="urn:microsoft.com/office/officeart/2008/layout/CircleAccentTimeline"/>
    <dgm:cxn modelId="{DBB9E6FA-A7F8-4778-B395-A0AC3F29C53E}" type="presParOf" srcId="{FE98D52A-5129-4F0A-9732-E24097376756}" destId="{EBC92CFA-BC5D-4713-B31E-3EAD502F9058}" srcOrd="4" destOrd="0" presId="urn:microsoft.com/office/officeart/2008/layout/CircleAccentTimeline"/>
    <dgm:cxn modelId="{AABAAC59-8F41-4893-AC96-7DDEE5D289DF}" type="presParOf" srcId="{EBC92CFA-BC5D-4713-B31E-3EAD502F9058}" destId="{2128B51D-9DD1-44C5-88CB-ACF1E23F759A}" srcOrd="0" destOrd="0" presId="urn:microsoft.com/office/officeart/2008/layout/CircleAccentTimeline"/>
    <dgm:cxn modelId="{B1246E9B-1F11-43BC-BE7F-C0E13E53FBCB}" type="presParOf" srcId="{EBC92CFA-BC5D-4713-B31E-3EAD502F9058}" destId="{502E9B42-5C53-426E-8BFB-3502CDB6E367}" srcOrd="1" destOrd="0" presId="urn:microsoft.com/office/officeart/2008/layout/CircleAccentTimeline"/>
    <dgm:cxn modelId="{CD3B81E4-98EE-4C6F-8EA6-51ECDD430ABF}" type="presParOf" srcId="{EBC92CFA-BC5D-4713-B31E-3EAD502F9058}" destId="{5B649187-7177-49B7-AE2C-F8960FEF89A6}" srcOrd="2" destOrd="0" presId="urn:microsoft.com/office/officeart/2008/layout/CircleAccentTimeline"/>
    <dgm:cxn modelId="{128F78C2-5951-4524-993E-8BFF27C4E1C3}" type="presParOf" srcId="{FE98D52A-5129-4F0A-9732-E24097376756}" destId="{6F56F486-572D-424E-ACFF-E3395C9C1414}" srcOrd="5" destOrd="0" presId="urn:microsoft.com/office/officeart/2008/layout/CircleAccentTimeline"/>
    <dgm:cxn modelId="{053BDECC-8259-463C-B13C-9332A240962B}" type="presParOf" srcId="{FE98D52A-5129-4F0A-9732-E24097376756}" destId="{F51EF171-BC91-4844-9D2C-F5729599746D}" srcOrd="6" destOrd="0" presId="urn:microsoft.com/office/officeart/2008/layout/CircleAccentTimeline"/>
    <dgm:cxn modelId="{978079E3-425D-40AF-83DB-1AF555E58982}" type="presParOf" srcId="{FE98D52A-5129-4F0A-9732-E24097376756}" destId="{13BEAE75-9A9B-4E57-9D6E-2809AC60813F}" srcOrd="7" destOrd="0" presId="urn:microsoft.com/office/officeart/2008/layout/CircleAccentTimeline"/>
    <dgm:cxn modelId="{F152DCC6-2750-4A63-8E36-0BA08D2D813C}" type="presParOf" srcId="{FE98D52A-5129-4F0A-9732-E24097376756}" destId="{701AE47B-7260-4567-A704-32FBC8F8FB27}" srcOrd="8" destOrd="0" presId="urn:microsoft.com/office/officeart/2008/layout/CircleAccentTimeline"/>
    <dgm:cxn modelId="{F7926E83-2674-4392-8295-65C6B735F9ED}" type="presParOf" srcId="{701AE47B-7260-4567-A704-32FBC8F8FB27}" destId="{5EAC04B0-1B0E-4501-8411-3F76C2A8E36F}" srcOrd="0" destOrd="0" presId="urn:microsoft.com/office/officeart/2008/layout/CircleAccentTimeline"/>
    <dgm:cxn modelId="{6C957B9D-A1E7-4069-956E-B925DBE84B2F}" type="presParOf" srcId="{701AE47B-7260-4567-A704-32FBC8F8FB27}" destId="{5F504279-AF64-4B12-987E-3D7294290CBF}" srcOrd="1" destOrd="0" presId="urn:microsoft.com/office/officeart/2008/layout/CircleAccentTimeline"/>
    <dgm:cxn modelId="{80A9FCC0-22D0-4E23-B4A4-17D5F9DDF5F0}" type="presParOf" srcId="{701AE47B-7260-4567-A704-32FBC8F8FB27}" destId="{1769707D-CB8A-41DD-9840-79DC04435C0D}" srcOrd="2" destOrd="0" presId="urn:microsoft.com/office/officeart/2008/layout/CircleAccentTimeline"/>
    <dgm:cxn modelId="{15664B4A-47B4-41C8-879F-9A41D93B3805}" type="presParOf" srcId="{FE98D52A-5129-4F0A-9732-E24097376756}" destId="{6C2991C1-C4B6-4AD7-AAD3-1B0E97A37BC7}" srcOrd="9" destOrd="0" presId="urn:microsoft.com/office/officeart/2008/layout/CircleAccentTimeline"/>
    <dgm:cxn modelId="{D1EFA171-F4CB-4B5E-91D8-767E37C58F95}" type="presParOf" srcId="{FE98D52A-5129-4F0A-9732-E24097376756}" destId="{F112B893-D5F4-43EC-B619-E36DB243FB76}" srcOrd="10" destOrd="0" presId="urn:microsoft.com/office/officeart/2008/layout/CircleAccentTimeline"/>
    <dgm:cxn modelId="{306D1242-A677-482D-839A-7D15C900F368}" type="presParOf" srcId="{FE98D52A-5129-4F0A-9732-E24097376756}" destId="{319FFE56-3123-4A11-B8C1-98E0F0E1A573}" srcOrd="11" destOrd="0" presId="urn:microsoft.com/office/officeart/2008/layout/CircleAccentTimeline"/>
    <dgm:cxn modelId="{BF5C6121-01D1-44F2-9D86-E304B3865E4D}" type="presParOf" srcId="{319FFE56-3123-4A11-B8C1-98E0F0E1A573}" destId="{5DF91644-6888-4E6A-AA58-99343EFB35D3}" srcOrd="0" destOrd="0" presId="urn:microsoft.com/office/officeart/2008/layout/CircleAccentTimeline"/>
    <dgm:cxn modelId="{34EE1FE7-0100-4862-B42D-62C27C542C27}" type="presParOf" srcId="{319FFE56-3123-4A11-B8C1-98E0F0E1A573}" destId="{B2FCA9D9-64BB-452F-9B39-7A3974C4521B}" srcOrd="1" destOrd="0" presId="urn:microsoft.com/office/officeart/2008/layout/CircleAccentTimeline"/>
    <dgm:cxn modelId="{ACFD3EA4-4C96-47AC-8A61-5D63509DECE4}" type="presParOf" srcId="{319FFE56-3123-4A11-B8C1-98E0F0E1A573}" destId="{56E309D9-EB3D-4A5F-834D-B45267C73C5F}" srcOrd="2" destOrd="0" presId="urn:microsoft.com/office/officeart/2008/layout/CircleAccentTimeline"/>
    <dgm:cxn modelId="{D2992B82-78D7-446F-9714-9D5F91FCEE58}" type="presParOf" srcId="{FE98D52A-5129-4F0A-9732-E24097376756}" destId="{C638431D-BE8A-4F7E-8A86-DFDF188D5073}" srcOrd="12" destOrd="0" presId="urn:microsoft.com/office/officeart/2008/layout/CircleAccentTimeline"/>
    <dgm:cxn modelId="{300C8606-4E37-44A3-B04E-F230BC5517DB}" type="presParOf" srcId="{FE98D52A-5129-4F0A-9732-E24097376756}" destId="{95B7F31A-5D97-4F00-B59A-472C355FCAAB}" srcOrd="13" destOrd="0" presId="urn:microsoft.com/office/officeart/2008/layout/CircleAccentTimeline"/>
    <dgm:cxn modelId="{D521C49D-5B3D-4D43-BE26-D9CF5CB5829A}" type="presParOf" srcId="{FE98D52A-5129-4F0A-9732-E24097376756}" destId="{CC90163F-16F0-461B-892C-034FC1B9B4B3}" srcOrd="14" destOrd="0" presId="urn:microsoft.com/office/officeart/2008/layout/CircleAccentTimeline"/>
    <dgm:cxn modelId="{B92CE42D-81A0-45FE-B633-ED8801AE6FE0}" type="presParOf" srcId="{FE98D52A-5129-4F0A-9732-E24097376756}" destId="{B6E9BA6B-D784-4346-8112-42343033F637}" srcOrd="15" destOrd="0" presId="urn:microsoft.com/office/officeart/2008/layout/CircleAccentTimeline"/>
    <dgm:cxn modelId="{83B7EEAD-355D-4AC2-AE56-EE903C593E23}" type="presParOf" srcId="{B6E9BA6B-D784-4346-8112-42343033F637}" destId="{18F3ABE4-B526-4F56-AFC8-F98BBFA31C73}" srcOrd="0" destOrd="0" presId="urn:microsoft.com/office/officeart/2008/layout/CircleAccentTimeline"/>
    <dgm:cxn modelId="{79093606-0733-41B4-9652-1B03B2E9FADF}" type="presParOf" srcId="{B6E9BA6B-D784-4346-8112-42343033F637}" destId="{3D063C6F-F776-4E5C-A794-B500D1811CC9}" srcOrd="1" destOrd="0" presId="urn:microsoft.com/office/officeart/2008/layout/CircleAccentTimeline"/>
    <dgm:cxn modelId="{DA73FD77-48F1-44D4-80A9-D76BB8C04408}" type="presParOf" srcId="{B6E9BA6B-D784-4346-8112-42343033F637}" destId="{9C78FCB4-F671-4571-9C67-6491F4FA86F2}" srcOrd="2" destOrd="0" presId="urn:microsoft.com/office/officeart/2008/layout/CircleAccentTimeline"/>
    <dgm:cxn modelId="{BC71A196-1EBF-45B0-B3E3-CC79BD57E792}" type="presParOf" srcId="{FE98D52A-5129-4F0A-9732-E24097376756}" destId="{5AF0C379-063C-4AEA-B903-C1B20E6A28E3}" srcOrd="16" destOrd="0" presId="urn:microsoft.com/office/officeart/2008/layout/CircleAccentTimeline"/>
    <dgm:cxn modelId="{C9403072-7B19-4948-919F-D8C94DD9504A}" type="presParOf" srcId="{FE98D52A-5129-4F0A-9732-E24097376756}" destId="{52A42F5B-8CE4-4288-8D12-F08E7032DC1F}" srcOrd="17" destOrd="0" presId="urn:microsoft.com/office/officeart/2008/layout/CircleAccentTimeline"/>
    <dgm:cxn modelId="{995F317E-94E8-4F67-A7BA-6DCD82DE1012}" type="presParOf" srcId="{FE98D52A-5129-4F0A-9732-E24097376756}" destId="{2CF7D308-9DA5-4E4B-88C0-DEA47BCE80CF}" srcOrd="18" destOrd="0" presId="urn:microsoft.com/office/officeart/2008/layout/CircleAccentTimeline"/>
    <dgm:cxn modelId="{E5F83B61-4B09-48A3-B453-11F1FB0C549E}" type="presParOf" srcId="{FE98D52A-5129-4F0A-9732-E24097376756}" destId="{5B129B03-F333-4006-A70D-257F883EFD9F}" srcOrd="19" destOrd="0" presId="urn:microsoft.com/office/officeart/2008/layout/CircleAccentTimeline"/>
    <dgm:cxn modelId="{D28AD499-FBB6-46B0-B75E-C01D19540EA7}" type="presParOf" srcId="{5B129B03-F333-4006-A70D-257F883EFD9F}" destId="{5980B8B6-9AEF-4084-B00C-B843F0D52716}" srcOrd="0" destOrd="0" presId="urn:microsoft.com/office/officeart/2008/layout/CircleAccentTimeline"/>
    <dgm:cxn modelId="{6A36FE0A-60C2-47A0-A536-DA29E76DE705}" type="presParOf" srcId="{5B129B03-F333-4006-A70D-257F883EFD9F}" destId="{75F02D8B-7E65-428A-986A-9C2C724300AD}" srcOrd="1" destOrd="0" presId="urn:microsoft.com/office/officeart/2008/layout/CircleAccentTimeline"/>
    <dgm:cxn modelId="{4DF8829F-3A48-47FA-AE09-37518A049694}" type="presParOf" srcId="{5B129B03-F333-4006-A70D-257F883EFD9F}" destId="{6BD1C501-38E0-4D93-9854-D4A5C15F7A64}" srcOrd="2" destOrd="0" presId="urn:microsoft.com/office/officeart/2008/layout/CircleAccentTimeline"/>
    <dgm:cxn modelId="{EA5B73DF-5791-4DB2-A873-7D85C67A9BB0}" type="presParOf" srcId="{FE98D52A-5129-4F0A-9732-E24097376756}" destId="{BBB2D2C9-2B6F-4217-81C3-BC79E138B20A}" srcOrd="20" destOrd="0" presId="urn:microsoft.com/office/officeart/2008/layout/CircleAccentTimeline"/>
    <dgm:cxn modelId="{791E0802-DB02-4C4D-BEF1-E0CD84B78059}" type="presParOf" srcId="{FE98D52A-5129-4F0A-9732-E24097376756}" destId="{A1079B63-A9D0-4DD1-B819-1ABED4967068}" srcOrd="21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A96E130-94B6-4421-865A-3CF91AAFA9A5}" type="doc">
      <dgm:prSet loTypeId="urn:microsoft.com/office/officeart/2005/8/layout/chevron1" loCatId="process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EB79CD34-1007-4EFC-86B0-E341B58C100F}">
      <dgm:prSet phldrT="[Text]"/>
      <dgm:spPr/>
      <dgm:t>
        <a:bodyPr/>
        <a:lstStyle/>
        <a:p>
          <a:r>
            <a:rPr lang="en-SG" dirty="0"/>
            <a:t>1900</a:t>
          </a:r>
          <a:r>
            <a:rPr lang="zh-CN" altLang="en-US" dirty="0"/>
            <a:t>年前的记录</a:t>
          </a:r>
          <a:endParaRPr lang="en-SG" dirty="0"/>
        </a:p>
      </dgm:t>
    </dgm:pt>
    <dgm:pt modelId="{3B26B649-1CA7-4D27-8A9C-CCDE39C43CDC}" type="parTrans" cxnId="{BB7E3129-02C0-4060-A689-4522015BEF3C}">
      <dgm:prSet/>
      <dgm:spPr/>
      <dgm:t>
        <a:bodyPr/>
        <a:lstStyle/>
        <a:p>
          <a:endParaRPr lang="en-SG"/>
        </a:p>
      </dgm:t>
    </dgm:pt>
    <dgm:pt modelId="{A4C96732-47EB-4FFA-B18A-BAC3C0F31877}" type="sibTrans" cxnId="{BB7E3129-02C0-4060-A689-4522015BEF3C}">
      <dgm:prSet/>
      <dgm:spPr/>
      <dgm:t>
        <a:bodyPr/>
        <a:lstStyle/>
        <a:p>
          <a:endParaRPr lang="en-SG"/>
        </a:p>
      </dgm:t>
    </dgm:pt>
    <dgm:pt modelId="{1A22E7BE-2583-4E30-8AFC-56C8E6F94B97}">
      <dgm:prSet phldrT="[Text]"/>
      <dgm:spPr/>
      <dgm:t>
        <a:bodyPr/>
        <a:lstStyle/>
        <a:p>
          <a:r>
            <a:rPr lang="zh-CN" altLang="en-US" dirty="0"/>
            <a:t>出入比较多，可信度低</a:t>
          </a:r>
          <a:endParaRPr lang="en-SG" dirty="0"/>
        </a:p>
      </dgm:t>
    </dgm:pt>
    <dgm:pt modelId="{347B1EA4-E22D-4B95-BCF3-C3AAA9F0CFC4}" type="parTrans" cxnId="{295A3BB4-DD21-4A9E-91D0-C36A1E7E3C6A}">
      <dgm:prSet/>
      <dgm:spPr/>
      <dgm:t>
        <a:bodyPr/>
        <a:lstStyle/>
        <a:p>
          <a:endParaRPr lang="en-SG"/>
        </a:p>
      </dgm:t>
    </dgm:pt>
    <dgm:pt modelId="{8D0D9CA2-D6BC-48EE-BB46-BD62070BF21F}" type="sibTrans" cxnId="{295A3BB4-DD21-4A9E-91D0-C36A1E7E3C6A}">
      <dgm:prSet/>
      <dgm:spPr/>
      <dgm:t>
        <a:bodyPr/>
        <a:lstStyle/>
        <a:p>
          <a:endParaRPr lang="en-SG"/>
        </a:p>
      </dgm:t>
    </dgm:pt>
    <dgm:pt modelId="{F07B6A57-13BE-48B0-BD2B-999E599F612C}">
      <dgm:prSet phldrT="[Text]"/>
      <dgm:spPr/>
      <dgm:t>
        <a:bodyPr/>
        <a:lstStyle/>
        <a:p>
          <a:r>
            <a:rPr lang="en-SG" dirty="0"/>
            <a:t>1900</a:t>
          </a:r>
          <a:r>
            <a:rPr lang="zh-CN" altLang="en-US" dirty="0"/>
            <a:t>年后的记录</a:t>
          </a:r>
          <a:endParaRPr lang="en-SG" dirty="0"/>
        </a:p>
      </dgm:t>
    </dgm:pt>
    <dgm:pt modelId="{D192164D-DF1A-491C-8D95-2612E6C982C7}" type="parTrans" cxnId="{71B86C43-7D4A-49DD-BF1C-176D5FB2FC09}">
      <dgm:prSet/>
      <dgm:spPr/>
      <dgm:t>
        <a:bodyPr/>
        <a:lstStyle/>
        <a:p>
          <a:endParaRPr lang="en-SG"/>
        </a:p>
      </dgm:t>
    </dgm:pt>
    <dgm:pt modelId="{70C09835-D090-497F-B6B2-0ECA197BF68B}" type="sibTrans" cxnId="{71B86C43-7D4A-49DD-BF1C-176D5FB2FC09}">
      <dgm:prSet/>
      <dgm:spPr/>
      <dgm:t>
        <a:bodyPr/>
        <a:lstStyle/>
        <a:p>
          <a:endParaRPr lang="en-SG"/>
        </a:p>
      </dgm:t>
    </dgm:pt>
    <dgm:pt modelId="{0685B851-006C-4842-9CEF-6AD331FBE63A}">
      <dgm:prSet phldrT="[Text]"/>
      <dgm:spPr/>
      <dgm:t>
        <a:bodyPr/>
        <a:lstStyle/>
        <a:p>
          <a:r>
            <a:rPr lang="zh-CN" altLang="en-US" dirty="0"/>
            <a:t>基本事实清楚，但有时有夸大之嫌</a:t>
          </a:r>
          <a:endParaRPr lang="en-SG" dirty="0"/>
        </a:p>
      </dgm:t>
    </dgm:pt>
    <dgm:pt modelId="{3E56D2AB-C457-4E30-8480-3E8B335D30DD}" type="parTrans" cxnId="{81A32DED-0D49-426D-8A70-0AF3B192954F}">
      <dgm:prSet/>
      <dgm:spPr/>
      <dgm:t>
        <a:bodyPr/>
        <a:lstStyle/>
        <a:p>
          <a:endParaRPr lang="en-SG"/>
        </a:p>
      </dgm:t>
    </dgm:pt>
    <dgm:pt modelId="{F8DD85E9-8981-4FD1-8B78-5B09E0EBBDC4}" type="sibTrans" cxnId="{81A32DED-0D49-426D-8A70-0AF3B192954F}">
      <dgm:prSet/>
      <dgm:spPr/>
      <dgm:t>
        <a:bodyPr/>
        <a:lstStyle/>
        <a:p>
          <a:endParaRPr lang="en-SG"/>
        </a:p>
      </dgm:t>
    </dgm:pt>
    <dgm:pt modelId="{06F08969-393E-4344-9300-3D608B284E39}">
      <dgm:prSet phldrT="[Text]"/>
      <dgm:spPr/>
      <dgm:t>
        <a:bodyPr/>
        <a:lstStyle/>
        <a:p>
          <a:r>
            <a:rPr lang="zh-CN" altLang="en-US" dirty="0"/>
            <a:t>岑学吕</a:t>
          </a:r>
          <a:endParaRPr lang="en-SG" dirty="0"/>
        </a:p>
      </dgm:t>
    </dgm:pt>
    <dgm:pt modelId="{B76F93F5-BFBD-45ED-ADDB-48414747828F}" type="parTrans" cxnId="{80060D00-B213-4CFE-B0D7-B520126A95D0}">
      <dgm:prSet/>
      <dgm:spPr/>
      <dgm:t>
        <a:bodyPr/>
        <a:lstStyle/>
        <a:p>
          <a:endParaRPr lang="en-SG"/>
        </a:p>
      </dgm:t>
    </dgm:pt>
    <dgm:pt modelId="{CC04CC36-1A9F-4D6C-92E6-CE10B251F116}" type="sibTrans" cxnId="{80060D00-B213-4CFE-B0D7-B520126A95D0}">
      <dgm:prSet/>
      <dgm:spPr/>
      <dgm:t>
        <a:bodyPr/>
        <a:lstStyle/>
        <a:p>
          <a:endParaRPr lang="en-SG"/>
        </a:p>
      </dgm:t>
    </dgm:pt>
    <dgm:pt modelId="{35646BCD-44F0-455F-A22B-39746DB453BA}">
      <dgm:prSet phldrT="[Text]"/>
      <dgm:spPr/>
      <dgm:t>
        <a:bodyPr/>
        <a:lstStyle/>
        <a:p>
          <a:r>
            <a:rPr lang="zh-CN" altLang="en-US" dirty="0"/>
            <a:t>欲盖弥彰？</a:t>
          </a:r>
          <a:endParaRPr lang="en-SG" dirty="0"/>
        </a:p>
      </dgm:t>
    </dgm:pt>
    <dgm:pt modelId="{C272F5D2-8B6C-4137-9BC6-B31D60B070A2}" type="parTrans" cxnId="{C32EED24-8CCE-40F2-A26D-4ACAEECB7227}">
      <dgm:prSet/>
      <dgm:spPr/>
      <dgm:t>
        <a:bodyPr/>
        <a:lstStyle/>
        <a:p>
          <a:endParaRPr lang="en-SG"/>
        </a:p>
      </dgm:t>
    </dgm:pt>
    <dgm:pt modelId="{215D1A23-B90C-46D7-82A7-74A80B4E418D}" type="sibTrans" cxnId="{C32EED24-8CCE-40F2-A26D-4ACAEECB7227}">
      <dgm:prSet/>
      <dgm:spPr/>
      <dgm:t>
        <a:bodyPr/>
        <a:lstStyle/>
        <a:p>
          <a:endParaRPr lang="en-SG"/>
        </a:p>
      </dgm:t>
    </dgm:pt>
    <dgm:pt modelId="{906E9B89-7238-4AA4-8AB5-A311343614AC}" type="pres">
      <dgm:prSet presAssocID="{2A96E130-94B6-4421-865A-3CF91AAFA9A5}" presName="Name0" presStyleCnt="0">
        <dgm:presLayoutVars>
          <dgm:dir/>
          <dgm:animLvl val="lvl"/>
          <dgm:resizeHandles val="exact"/>
        </dgm:presLayoutVars>
      </dgm:prSet>
      <dgm:spPr/>
    </dgm:pt>
    <dgm:pt modelId="{FE9653B7-439D-48A5-B7DB-E92216EB8180}" type="pres">
      <dgm:prSet presAssocID="{EB79CD34-1007-4EFC-86B0-E341B58C100F}" presName="composite" presStyleCnt="0"/>
      <dgm:spPr/>
    </dgm:pt>
    <dgm:pt modelId="{12E8733F-5997-4105-AC98-B519F067319F}" type="pres">
      <dgm:prSet presAssocID="{EB79CD34-1007-4EFC-86B0-E341B58C100F}" presName="par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34840451-56B1-4710-A575-6BF00F500598}" type="pres">
      <dgm:prSet presAssocID="{EB79CD34-1007-4EFC-86B0-E341B58C100F}" presName="desTx" presStyleLbl="revTx" presStyleIdx="0" presStyleCnt="3">
        <dgm:presLayoutVars>
          <dgm:bulletEnabled val="1"/>
        </dgm:presLayoutVars>
      </dgm:prSet>
      <dgm:spPr/>
    </dgm:pt>
    <dgm:pt modelId="{6B66BA60-F221-4E9E-AD8E-A40F06BA5003}" type="pres">
      <dgm:prSet presAssocID="{A4C96732-47EB-4FFA-B18A-BAC3C0F31877}" presName="space" presStyleCnt="0"/>
      <dgm:spPr/>
    </dgm:pt>
    <dgm:pt modelId="{7E7A48EB-2F69-4272-B2A5-1720867235E1}" type="pres">
      <dgm:prSet presAssocID="{F07B6A57-13BE-48B0-BD2B-999E599F612C}" presName="composite" presStyleCnt="0"/>
      <dgm:spPr/>
    </dgm:pt>
    <dgm:pt modelId="{2632B5C5-162B-4B8A-AAEB-580DE9BF12D6}" type="pres">
      <dgm:prSet presAssocID="{F07B6A57-13BE-48B0-BD2B-999E599F612C}" presName="par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4813D873-A9E6-4C11-BB10-07CD2A519154}" type="pres">
      <dgm:prSet presAssocID="{F07B6A57-13BE-48B0-BD2B-999E599F612C}" presName="desTx" presStyleLbl="revTx" presStyleIdx="1" presStyleCnt="3">
        <dgm:presLayoutVars>
          <dgm:bulletEnabled val="1"/>
        </dgm:presLayoutVars>
      </dgm:prSet>
      <dgm:spPr/>
    </dgm:pt>
    <dgm:pt modelId="{0172A6CF-A49A-4663-9FAF-05C95A6282E8}" type="pres">
      <dgm:prSet presAssocID="{70C09835-D090-497F-B6B2-0ECA197BF68B}" presName="space" presStyleCnt="0"/>
      <dgm:spPr/>
    </dgm:pt>
    <dgm:pt modelId="{D394CF59-243C-46B9-BA93-FB979D49F029}" type="pres">
      <dgm:prSet presAssocID="{06F08969-393E-4344-9300-3D608B284E39}" presName="composite" presStyleCnt="0"/>
      <dgm:spPr/>
    </dgm:pt>
    <dgm:pt modelId="{E6F48D59-8059-407E-A25B-ABF9511B1D3A}" type="pres">
      <dgm:prSet presAssocID="{06F08969-393E-4344-9300-3D608B284E39}" presName="par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C11EDAD1-09D9-430B-BCB2-919B494016F5}" type="pres">
      <dgm:prSet presAssocID="{06F08969-393E-4344-9300-3D608B284E39}" presName="desTx" presStyleLbl="revTx" presStyleIdx="2" presStyleCnt="3">
        <dgm:presLayoutVars>
          <dgm:bulletEnabled val="1"/>
        </dgm:presLayoutVars>
      </dgm:prSet>
      <dgm:spPr/>
    </dgm:pt>
  </dgm:ptLst>
  <dgm:cxnLst>
    <dgm:cxn modelId="{80060D00-B213-4CFE-B0D7-B520126A95D0}" srcId="{2A96E130-94B6-4421-865A-3CF91AAFA9A5}" destId="{06F08969-393E-4344-9300-3D608B284E39}" srcOrd="2" destOrd="0" parTransId="{B76F93F5-BFBD-45ED-ADDB-48414747828F}" sibTransId="{CC04CC36-1A9F-4D6C-92E6-CE10B251F116}"/>
    <dgm:cxn modelId="{56D46B01-17A0-4701-91F5-DAD6F177984A}" type="presOf" srcId="{F07B6A57-13BE-48B0-BD2B-999E599F612C}" destId="{2632B5C5-162B-4B8A-AAEB-580DE9BF12D6}" srcOrd="0" destOrd="0" presId="urn:microsoft.com/office/officeart/2005/8/layout/chevron1"/>
    <dgm:cxn modelId="{C32EED24-8CCE-40F2-A26D-4ACAEECB7227}" srcId="{06F08969-393E-4344-9300-3D608B284E39}" destId="{35646BCD-44F0-455F-A22B-39746DB453BA}" srcOrd="0" destOrd="0" parTransId="{C272F5D2-8B6C-4137-9BC6-B31D60B070A2}" sibTransId="{215D1A23-B90C-46D7-82A7-74A80B4E418D}"/>
    <dgm:cxn modelId="{BB7E3129-02C0-4060-A689-4522015BEF3C}" srcId="{2A96E130-94B6-4421-865A-3CF91AAFA9A5}" destId="{EB79CD34-1007-4EFC-86B0-E341B58C100F}" srcOrd="0" destOrd="0" parTransId="{3B26B649-1CA7-4D27-8A9C-CCDE39C43CDC}" sibTransId="{A4C96732-47EB-4FFA-B18A-BAC3C0F31877}"/>
    <dgm:cxn modelId="{71B86C43-7D4A-49DD-BF1C-176D5FB2FC09}" srcId="{2A96E130-94B6-4421-865A-3CF91AAFA9A5}" destId="{F07B6A57-13BE-48B0-BD2B-999E599F612C}" srcOrd="1" destOrd="0" parTransId="{D192164D-DF1A-491C-8D95-2612E6C982C7}" sibTransId="{70C09835-D090-497F-B6B2-0ECA197BF68B}"/>
    <dgm:cxn modelId="{E6EA7F8A-3407-463C-85FD-48542DF24E64}" type="presOf" srcId="{1A22E7BE-2583-4E30-8AFC-56C8E6F94B97}" destId="{34840451-56B1-4710-A575-6BF00F500598}" srcOrd="0" destOrd="0" presId="urn:microsoft.com/office/officeart/2005/8/layout/chevron1"/>
    <dgm:cxn modelId="{B6F4348F-DA2F-402A-A39F-06B77AE18705}" type="presOf" srcId="{06F08969-393E-4344-9300-3D608B284E39}" destId="{E6F48D59-8059-407E-A25B-ABF9511B1D3A}" srcOrd="0" destOrd="0" presId="urn:microsoft.com/office/officeart/2005/8/layout/chevron1"/>
    <dgm:cxn modelId="{21AA758F-445A-4798-87C2-B192D4207711}" type="presOf" srcId="{0685B851-006C-4842-9CEF-6AD331FBE63A}" destId="{4813D873-A9E6-4C11-BB10-07CD2A519154}" srcOrd="0" destOrd="0" presId="urn:microsoft.com/office/officeart/2005/8/layout/chevron1"/>
    <dgm:cxn modelId="{295A3BB4-DD21-4A9E-91D0-C36A1E7E3C6A}" srcId="{EB79CD34-1007-4EFC-86B0-E341B58C100F}" destId="{1A22E7BE-2583-4E30-8AFC-56C8E6F94B97}" srcOrd="0" destOrd="0" parTransId="{347B1EA4-E22D-4B95-BCF3-C3AAA9F0CFC4}" sibTransId="{8D0D9CA2-D6BC-48EE-BB46-BD62070BF21F}"/>
    <dgm:cxn modelId="{9EB22EE9-FF2E-4494-8E80-FDF8AB0ACAB8}" type="presOf" srcId="{EB79CD34-1007-4EFC-86B0-E341B58C100F}" destId="{12E8733F-5997-4105-AC98-B519F067319F}" srcOrd="0" destOrd="0" presId="urn:microsoft.com/office/officeart/2005/8/layout/chevron1"/>
    <dgm:cxn modelId="{C61390EB-173B-457B-81E7-D5225D2474C8}" type="presOf" srcId="{35646BCD-44F0-455F-A22B-39746DB453BA}" destId="{C11EDAD1-09D9-430B-BCB2-919B494016F5}" srcOrd="0" destOrd="0" presId="urn:microsoft.com/office/officeart/2005/8/layout/chevron1"/>
    <dgm:cxn modelId="{81A32DED-0D49-426D-8A70-0AF3B192954F}" srcId="{F07B6A57-13BE-48B0-BD2B-999E599F612C}" destId="{0685B851-006C-4842-9CEF-6AD331FBE63A}" srcOrd="0" destOrd="0" parTransId="{3E56D2AB-C457-4E30-8480-3E8B335D30DD}" sibTransId="{F8DD85E9-8981-4FD1-8B78-5B09E0EBBDC4}"/>
    <dgm:cxn modelId="{1958D1FA-3F72-45D8-B5C8-009B519FC8CD}" type="presOf" srcId="{2A96E130-94B6-4421-865A-3CF91AAFA9A5}" destId="{906E9B89-7238-4AA4-8AB5-A311343614AC}" srcOrd="0" destOrd="0" presId="urn:microsoft.com/office/officeart/2005/8/layout/chevron1"/>
    <dgm:cxn modelId="{B6248019-2105-411B-89D5-08AD9FE4D924}" type="presParOf" srcId="{906E9B89-7238-4AA4-8AB5-A311343614AC}" destId="{FE9653B7-439D-48A5-B7DB-E92216EB8180}" srcOrd="0" destOrd="0" presId="urn:microsoft.com/office/officeart/2005/8/layout/chevron1"/>
    <dgm:cxn modelId="{79EF67AE-98A9-419A-AB7E-3F69B04E35C7}" type="presParOf" srcId="{FE9653B7-439D-48A5-B7DB-E92216EB8180}" destId="{12E8733F-5997-4105-AC98-B519F067319F}" srcOrd="0" destOrd="0" presId="urn:microsoft.com/office/officeart/2005/8/layout/chevron1"/>
    <dgm:cxn modelId="{984CBAEF-8AE2-4197-9663-C6AA34E40C4D}" type="presParOf" srcId="{FE9653B7-439D-48A5-B7DB-E92216EB8180}" destId="{34840451-56B1-4710-A575-6BF00F500598}" srcOrd="1" destOrd="0" presId="urn:microsoft.com/office/officeart/2005/8/layout/chevron1"/>
    <dgm:cxn modelId="{B214007A-FE45-4070-B6E6-AE90257C6AE8}" type="presParOf" srcId="{906E9B89-7238-4AA4-8AB5-A311343614AC}" destId="{6B66BA60-F221-4E9E-AD8E-A40F06BA5003}" srcOrd="1" destOrd="0" presId="urn:microsoft.com/office/officeart/2005/8/layout/chevron1"/>
    <dgm:cxn modelId="{7BDCADBC-E5A6-45BB-9EC9-12B55E0520AE}" type="presParOf" srcId="{906E9B89-7238-4AA4-8AB5-A311343614AC}" destId="{7E7A48EB-2F69-4272-B2A5-1720867235E1}" srcOrd="2" destOrd="0" presId="urn:microsoft.com/office/officeart/2005/8/layout/chevron1"/>
    <dgm:cxn modelId="{7B9CDCF1-CBF7-42F4-804A-8EAA0154DF32}" type="presParOf" srcId="{7E7A48EB-2F69-4272-B2A5-1720867235E1}" destId="{2632B5C5-162B-4B8A-AAEB-580DE9BF12D6}" srcOrd="0" destOrd="0" presId="urn:microsoft.com/office/officeart/2005/8/layout/chevron1"/>
    <dgm:cxn modelId="{C6A09426-A8F1-4951-A2F1-D2140725860C}" type="presParOf" srcId="{7E7A48EB-2F69-4272-B2A5-1720867235E1}" destId="{4813D873-A9E6-4C11-BB10-07CD2A519154}" srcOrd="1" destOrd="0" presId="urn:microsoft.com/office/officeart/2005/8/layout/chevron1"/>
    <dgm:cxn modelId="{0D771DD9-AC3D-47C2-B784-0B63A30EBAF1}" type="presParOf" srcId="{906E9B89-7238-4AA4-8AB5-A311343614AC}" destId="{0172A6CF-A49A-4663-9FAF-05C95A6282E8}" srcOrd="3" destOrd="0" presId="urn:microsoft.com/office/officeart/2005/8/layout/chevron1"/>
    <dgm:cxn modelId="{77914FD0-3C0E-47D4-BDFA-E87FDECA9FA9}" type="presParOf" srcId="{906E9B89-7238-4AA4-8AB5-A311343614AC}" destId="{D394CF59-243C-46B9-BA93-FB979D49F029}" srcOrd="4" destOrd="0" presId="urn:microsoft.com/office/officeart/2005/8/layout/chevron1"/>
    <dgm:cxn modelId="{51E1B5E4-3AF1-4207-8D57-92AB256A2F3B}" type="presParOf" srcId="{D394CF59-243C-46B9-BA93-FB979D49F029}" destId="{E6F48D59-8059-407E-A25B-ABF9511B1D3A}" srcOrd="0" destOrd="0" presId="urn:microsoft.com/office/officeart/2005/8/layout/chevron1"/>
    <dgm:cxn modelId="{272C6845-9094-4277-BC68-DA45A0398924}" type="presParOf" srcId="{D394CF59-243C-46B9-BA93-FB979D49F029}" destId="{C11EDAD1-09D9-430B-BCB2-919B494016F5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3C718C6-FF9B-47C2-AC61-7E8422108F6B}" type="doc">
      <dgm:prSet loTypeId="urn:microsoft.com/office/officeart/2009/3/layout/PhasedProcess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895803EB-D581-4ED5-84B1-31AD74E6D840}">
      <dgm:prSet phldrT="[Text]"/>
      <dgm:spPr/>
      <dgm:t>
        <a:bodyPr/>
        <a:lstStyle/>
        <a:p>
          <a:r>
            <a:rPr lang="zh-CN" altLang="en-US" dirty="0"/>
            <a:t>扫描式阅读</a:t>
          </a:r>
          <a:endParaRPr lang="en-SG" dirty="0"/>
        </a:p>
      </dgm:t>
    </dgm:pt>
    <dgm:pt modelId="{E0A4D076-5868-4FB1-9971-A664715C1E5C}" type="parTrans" cxnId="{63B4340A-858D-4966-A984-B5FF7CFAA5A5}">
      <dgm:prSet/>
      <dgm:spPr/>
      <dgm:t>
        <a:bodyPr/>
        <a:lstStyle/>
        <a:p>
          <a:endParaRPr lang="en-SG"/>
        </a:p>
      </dgm:t>
    </dgm:pt>
    <dgm:pt modelId="{C9734457-EE8F-4DA7-8824-6A32336EDEA5}" type="sibTrans" cxnId="{63B4340A-858D-4966-A984-B5FF7CFAA5A5}">
      <dgm:prSet/>
      <dgm:spPr/>
      <dgm:t>
        <a:bodyPr/>
        <a:lstStyle/>
        <a:p>
          <a:endParaRPr lang="en-SG"/>
        </a:p>
      </dgm:t>
    </dgm:pt>
    <dgm:pt modelId="{67B168A9-7425-4681-A2EF-A5408D96E802}">
      <dgm:prSet phldrT="[Text]"/>
      <dgm:spPr/>
      <dgm:t>
        <a:bodyPr/>
        <a:lstStyle/>
        <a:p>
          <a:r>
            <a:rPr lang="zh-CN" altLang="en-US" dirty="0"/>
            <a:t>宣文辨僞</a:t>
          </a:r>
          <a:endParaRPr lang="en-SG" dirty="0"/>
        </a:p>
      </dgm:t>
    </dgm:pt>
    <dgm:pt modelId="{F8710EC1-512E-4C95-B480-F79FD95BC44A}" type="parTrans" cxnId="{1C32A4BA-2928-46D2-A0A9-8DC6AF23A920}">
      <dgm:prSet/>
      <dgm:spPr/>
      <dgm:t>
        <a:bodyPr/>
        <a:lstStyle/>
        <a:p>
          <a:endParaRPr lang="en-SG"/>
        </a:p>
      </dgm:t>
    </dgm:pt>
    <dgm:pt modelId="{ECEB531F-7E41-4DED-AD2F-C6AD007A66D0}" type="sibTrans" cxnId="{1C32A4BA-2928-46D2-A0A9-8DC6AF23A920}">
      <dgm:prSet/>
      <dgm:spPr/>
      <dgm:t>
        <a:bodyPr/>
        <a:lstStyle/>
        <a:p>
          <a:endParaRPr lang="en-SG"/>
        </a:p>
      </dgm:t>
    </dgm:pt>
    <dgm:pt modelId="{6811F147-5041-4E6F-A34A-522CF56CCAC0}">
      <dgm:prSet phldrT="[Text]"/>
      <dgm:spPr/>
      <dgm:t>
        <a:bodyPr/>
        <a:lstStyle/>
        <a:p>
          <a:r>
            <a:rPr lang="zh-CN" altLang="en-US" dirty="0"/>
            <a:t>时间地点</a:t>
          </a:r>
          <a:endParaRPr lang="en-SG" dirty="0"/>
        </a:p>
      </dgm:t>
    </dgm:pt>
    <dgm:pt modelId="{5C7D4B85-6BA1-46D0-BE4D-E02F7661E484}" type="parTrans" cxnId="{E94B725F-0F94-4901-9E64-630AF41D5B63}">
      <dgm:prSet/>
      <dgm:spPr/>
      <dgm:t>
        <a:bodyPr/>
        <a:lstStyle/>
        <a:p>
          <a:endParaRPr lang="en-SG"/>
        </a:p>
      </dgm:t>
    </dgm:pt>
    <dgm:pt modelId="{FD1A30EE-B8EC-44ED-A216-FEE7D466D9DA}" type="sibTrans" cxnId="{E94B725F-0F94-4901-9E64-630AF41D5B63}">
      <dgm:prSet/>
      <dgm:spPr/>
      <dgm:t>
        <a:bodyPr/>
        <a:lstStyle/>
        <a:p>
          <a:endParaRPr lang="en-SG"/>
        </a:p>
      </dgm:t>
    </dgm:pt>
    <dgm:pt modelId="{AAEE0D22-D5DC-43BB-A3B8-B4519D0CA557}">
      <dgm:prSet phldrT="[Text]"/>
      <dgm:spPr/>
      <dgm:t>
        <a:bodyPr/>
        <a:lstStyle/>
        <a:p>
          <a:r>
            <a:rPr lang="zh-CN" altLang="en-US" dirty="0"/>
            <a:t>徐文证误</a:t>
          </a:r>
          <a:endParaRPr lang="en-SG" dirty="0"/>
        </a:p>
      </dgm:t>
    </dgm:pt>
    <dgm:pt modelId="{9A8B7357-1672-4671-9661-2A56CB61D8F2}" type="parTrans" cxnId="{4943B6E0-58A9-4631-81FC-F918139CE185}">
      <dgm:prSet/>
      <dgm:spPr/>
      <dgm:t>
        <a:bodyPr/>
        <a:lstStyle/>
        <a:p>
          <a:endParaRPr lang="en-SG"/>
        </a:p>
      </dgm:t>
    </dgm:pt>
    <dgm:pt modelId="{1DAD4BB9-B092-43DE-87EC-04DA3C31F894}" type="sibTrans" cxnId="{4943B6E0-58A9-4631-81FC-F918139CE185}">
      <dgm:prSet/>
      <dgm:spPr/>
      <dgm:t>
        <a:bodyPr/>
        <a:lstStyle/>
        <a:p>
          <a:endParaRPr lang="en-SG"/>
        </a:p>
      </dgm:t>
    </dgm:pt>
    <dgm:pt modelId="{0330CD2A-F24D-4927-A159-6E0256371E1E}">
      <dgm:prSet phldrT="[Text]"/>
      <dgm:spPr/>
      <dgm:t>
        <a:bodyPr/>
        <a:lstStyle/>
        <a:p>
          <a:r>
            <a:rPr lang="zh-CN" altLang="en-US" dirty="0"/>
            <a:t>细读，注意相关问题</a:t>
          </a:r>
          <a:endParaRPr lang="en-SG" dirty="0"/>
        </a:p>
      </dgm:t>
    </dgm:pt>
    <dgm:pt modelId="{A7872BED-9784-4538-B70A-7E99DA3B3486}" type="parTrans" cxnId="{9C6800E6-72C2-4918-9DCB-5DB3C2F0A729}">
      <dgm:prSet/>
      <dgm:spPr/>
      <dgm:t>
        <a:bodyPr/>
        <a:lstStyle/>
        <a:p>
          <a:endParaRPr lang="en-SG"/>
        </a:p>
      </dgm:t>
    </dgm:pt>
    <dgm:pt modelId="{069FEE3F-D94C-445F-BA1C-50D4CCA2612E}" type="sibTrans" cxnId="{9C6800E6-72C2-4918-9DCB-5DB3C2F0A729}">
      <dgm:prSet/>
      <dgm:spPr/>
      <dgm:t>
        <a:bodyPr/>
        <a:lstStyle/>
        <a:p>
          <a:endParaRPr lang="en-SG"/>
        </a:p>
      </dgm:t>
    </dgm:pt>
    <dgm:pt modelId="{9EC83EC9-196B-409F-9845-3F95A45CD316}">
      <dgm:prSet phldrT="[Text]"/>
      <dgm:spPr/>
      <dgm:t>
        <a:bodyPr/>
        <a:lstStyle/>
        <a:p>
          <a:r>
            <a:rPr lang="zh-CN" altLang="en-US" dirty="0"/>
            <a:t>方法</a:t>
          </a:r>
          <a:endParaRPr lang="en-SG" dirty="0"/>
        </a:p>
      </dgm:t>
    </dgm:pt>
    <dgm:pt modelId="{438A29A3-5C54-471F-BDE5-95786D5AA08C}" type="parTrans" cxnId="{6FEFAFB5-36D5-48AF-9D6E-48F1F88330ED}">
      <dgm:prSet/>
      <dgm:spPr/>
      <dgm:t>
        <a:bodyPr/>
        <a:lstStyle/>
        <a:p>
          <a:endParaRPr lang="en-SG"/>
        </a:p>
      </dgm:t>
    </dgm:pt>
    <dgm:pt modelId="{D0804C51-1E8F-41C6-BCD2-AD4B03BA6231}" type="sibTrans" cxnId="{6FEFAFB5-36D5-48AF-9D6E-48F1F88330ED}">
      <dgm:prSet/>
      <dgm:spPr/>
      <dgm:t>
        <a:bodyPr/>
        <a:lstStyle/>
        <a:p>
          <a:endParaRPr lang="en-SG"/>
        </a:p>
      </dgm:t>
    </dgm:pt>
    <dgm:pt modelId="{14CA79A4-5273-404A-812E-14BE5E7ED00F}">
      <dgm:prSet phldrT="[Text]"/>
      <dgm:spPr/>
      <dgm:t>
        <a:bodyPr/>
        <a:lstStyle/>
        <a:p>
          <a:r>
            <a:rPr lang="zh-CN" altLang="en-US" dirty="0"/>
            <a:t>资料</a:t>
          </a:r>
          <a:endParaRPr lang="en-SG" dirty="0"/>
        </a:p>
      </dgm:t>
    </dgm:pt>
    <dgm:pt modelId="{CD397346-977D-4D49-B1D0-C94E94E4E099}" type="parTrans" cxnId="{281A23A8-672E-4164-BC51-E443F04DDC29}">
      <dgm:prSet/>
      <dgm:spPr/>
      <dgm:t>
        <a:bodyPr/>
        <a:lstStyle/>
        <a:p>
          <a:endParaRPr lang="en-SG"/>
        </a:p>
      </dgm:t>
    </dgm:pt>
    <dgm:pt modelId="{092FFEE8-1975-4DA7-9F1B-EC34D3ED5AEA}" type="sibTrans" cxnId="{281A23A8-672E-4164-BC51-E443F04DDC29}">
      <dgm:prSet/>
      <dgm:spPr/>
      <dgm:t>
        <a:bodyPr/>
        <a:lstStyle/>
        <a:p>
          <a:endParaRPr lang="en-SG"/>
        </a:p>
      </dgm:t>
    </dgm:pt>
    <dgm:pt modelId="{8D35E03F-18A3-4E9F-A19C-4258F0E50DD9}">
      <dgm:prSet phldrT="[Text]"/>
      <dgm:spPr/>
      <dgm:t>
        <a:bodyPr/>
        <a:lstStyle/>
        <a:p>
          <a:r>
            <a:rPr lang="zh-CN" altLang="en-US" dirty="0"/>
            <a:t>相互参照比较</a:t>
          </a:r>
          <a:endParaRPr lang="en-SG" dirty="0"/>
        </a:p>
      </dgm:t>
    </dgm:pt>
    <dgm:pt modelId="{45AE33B4-B39C-497C-B84F-20DFBD25E9B6}" type="parTrans" cxnId="{A1210128-F607-4A0C-BF31-FA38A354C44E}">
      <dgm:prSet/>
      <dgm:spPr/>
      <dgm:t>
        <a:bodyPr/>
        <a:lstStyle/>
        <a:p>
          <a:endParaRPr lang="en-SG"/>
        </a:p>
      </dgm:t>
    </dgm:pt>
    <dgm:pt modelId="{6C723665-3D26-4058-8508-45F4DD2AB63D}" type="sibTrans" cxnId="{A1210128-F607-4A0C-BF31-FA38A354C44E}">
      <dgm:prSet/>
      <dgm:spPr/>
      <dgm:t>
        <a:bodyPr/>
        <a:lstStyle/>
        <a:p>
          <a:endParaRPr lang="en-SG"/>
        </a:p>
      </dgm:t>
    </dgm:pt>
    <dgm:pt modelId="{E12321EB-D847-4865-94BB-7CC8631487FB}">
      <dgm:prSet phldrT="[Text]"/>
      <dgm:spPr/>
      <dgm:t>
        <a:bodyPr/>
        <a:lstStyle/>
        <a:p>
          <a:r>
            <a:rPr lang="zh-CN" altLang="en-US" dirty="0"/>
            <a:t>是否有新方法和新资料</a:t>
          </a:r>
          <a:endParaRPr lang="en-SG" dirty="0"/>
        </a:p>
      </dgm:t>
    </dgm:pt>
    <dgm:pt modelId="{1BF146CE-AA5D-428D-82B8-FCB0076A29EC}" type="parTrans" cxnId="{BA5467FA-D689-4DD6-87CD-E86774791332}">
      <dgm:prSet/>
      <dgm:spPr/>
      <dgm:t>
        <a:bodyPr/>
        <a:lstStyle/>
        <a:p>
          <a:endParaRPr lang="en-SG"/>
        </a:p>
      </dgm:t>
    </dgm:pt>
    <dgm:pt modelId="{63315F54-2E5C-47FE-91B7-CFE976BDB18E}" type="sibTrans" cxnId="{BA5467FA-D689-4DD6-87CD-E86774791332}">
      <dgm:prSet/>
      <dgm:spPr/>
      <dgm:t>
        <a:bodyPr/>
        <a:lstStyle/>
        <a:p>
          <a:endParaRPr lang="en-SG"/>
        </a:p>
      </dgm:t>
    </dgm:pt>
    <dgm:pt modelId="{4E80C554-DD9B-422F-8EC9-1C794E8C8804}" type="pres">
      <dgm:prSet presAssocID="{A3C718C6-FF9B-47C2-AC61-7E8422108F6B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</dgm:pt>
    <dgm:pt modelId="{09E22B02-1EE1-43E3-96E4-03428A7862C8}" type="pres">
      <dgm:prSet presAssocID="{A3C718C6-FF9B-47C2-AC61-7E8422108F6B}" presName="arc1" presStyleLbl="node1" presStyleIdx="0" presStyleCnt="4"/>
      <dgm:spPr/>
    </dgm:pt>
    <dgm:pt modelId="{7A3E4E0E-4B1F-4208-B5E4-6E96618817C0}" type="pres">
      <dgm:prSet presAssocID="{A3C718C6-FF9B-47C2-AC61-7E8422108F6B}" presName="arc3" presStyleLbl="node1" presStyleIdx="1" presStyleCnt="4"/>
      <dgm:spPr/>
    </dgm:pt>
    <dgm:pt modelId="{0960A781-1D3A-4992-B267-104B1A8A13BC}" type="pres">
      <dgm:prSet presAssocID="{A3C718C6-FF9B-47C2-AC61-7E8422108F6B}" presName="parentText2" presStyleLbl="revTx" presStyleIdx="0" presStyleCnt="3">
        <dgm:presLayoutVars>
          <dgm:chMax val="4"/>
          <dgm:chPref val="3"/>
          <dgm:bulletEnabled val="1"/>
        </dgm:presLayoutVars>
      </dgm:prSet>
      <dgm:spPr/>
    </dgm:pt>
    <dgm:pt modelId="{CEF4555A-09F6-4572-8630-C1F2D93F9F0E}" type="pres">
      <dgm:prSet presAssocID="{A3C718C6-FF9B-47C2-AC61-7E8422108F6B}" presName="arc2" presStyleLbl="node1" presStyleIdx="2" presStyleCnt="4"/>
      <dgm:spPr/>
    </dgm:pt>
    <dgm:pt modelId="{9B240F74-EE13-4706-8B3F-3ADDC4A548CC}" type="pres">
      <dgm:prSet presAssocID="{A3C718C6-FF9B-47C2-AC61-7E8422108F6B}" presName="arc4" presStyleLbl="node1" presStyleIdx="3" presStyleCnt="4"/>
      <dgm:spPr/>
    </dgm:pt>
    <dgm:pt modelId="{1582ADF7-8ABB-452E-83BE-77EE3D1B89C8}" type="pres">
      <dgm:prSet presAssocID="{A3C718C6-FF9B-47C2-AC61-7E8422108F6B}" presName="parentText3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845B5571-E918-47B2-9797-38F0497EBDE8}" type="pres">
      <dgm:prSet presAssocID="{A3C718C6-FF9B-47C2-AC61-7E8422108F6B}" presName="middleComposite" presStyleCnt="0"/>
      <dgm:spPr/>
    </dgm:pt>
    <dgm:pt modelId="{25D6B513-FB89-402F-929A-A8009CB52061}" type="pres">
      <dgm:prSet presAssocID="{9EC83EC9-196B-409F-9845-3F95A45CD316}" presName="circ1" presStyleLbl="vennNode1" presStyleIdx="0" presStyleCnt="8"/>
      <dgm:spPr/>
    </dgm:pt>
    <dgm:pt modelId="{B61BBC4F-CC71-495F-9019-0852688669F9}" type="pres">
      <dgm:prSet presAssocID="{9EC83EC9-196B-409F-9845-3F95A45CD316}" presName="circ1Tx" presStyleLbl="revTx" presStyleIdx="1" presStyleCnt="3">
        <dgm:presLayoutVars>
          <dgm:chMax val="0"/>
          <dgm:chPref val="0"/>
        </dgm:presLayoutVars>
      </dgm:prSet>
      <dgm:spPr/>
    </dgm:pt>
    <dgm:pt modelId="{80BE37B4-03FB-4D32-99B9-CECC9361B61F}" type="pres">
      <dgm:prSet presAssocID="{14CA79A4-5273-404A-812E-14BE5E7ED00F}" presName="circ2" presStyleLbl="vennNode1" presStyleIdx="1" presStyleCnt="8"/>
      <dgm:spPr/>
    </dgm:pt>
    <dgm:pt modelId="{BCC64249-3E0E-404D-AA82-49650A4ACF9D}" type="pres">
      <dgm:prSet presAssocID="{14CA79A4-5273-404A-812E-14BE5E7ED00F}" presName="circ2Tx" presStyleLbl="revTx" presStyleIdx="1" presStyleCnt="3">
        <dgm:presLayoutVars>
          <dgm:chMax val="0"/>
          <dgm:chPref val="0"/>
        </dgm:presLayoutVars>
      </dgm:prSet>
      <dgm:spPr/>
    </dgm:pt>
    <dgm:pt modelId="{AD5DA357-E88F-4757-B05B-064AF4212E0F}" type="pres">
      <dgm:prSet presAssocID="{A3C718C6-FF9B-47C2-AC61-7E8422108F6B}" presName="leftComposite" presStyleCnt="0"/>
      <dgm:spPr/>
    </dgm:pt>
    <dgm:pt modelId="{8A69EED9-A277-4754-8D2C-910DF7F844A7}" type="pres">
      <dgm:prSet presAssocID="{67B168A9-7425-4681-A2EF-A5408D96E802}" presName="childText1_1" presStyleLbl="vennNode1" presStyleIdx="2" presStyleCnt="8">
        <dgm:presLayoutVars>
          <dgm:chMax val="0"/>
          <dgm:chPref val="0"/>
        </dgm:presLayoutVars>
      </dgm:prSet>
      <dgm:spPr/>
    </dgm:pt>
    <dgm:pt modelId="{C0E884DF-9533-4EC7-BF4B-E9068077891D}" type="pres">
      <dgm:prSet presAssocID="{67B168A9-7425-4681-A2EF-A5408D96E802}" presName="ellipse1" presStyleLbl="vennNode1" presStyleIdx="3" presStyleCnt="8"/>
      <dgm:spPr/>
    </dgm:pt>
    <dgm:pt modelId="{2F15F2F2-D35D-4643-B0EA-0BAA1101566D}" type="pres">
      <dgm:prSet presAssocID="{67B168A9-7425-4681-A2EF-A5408D96E802}" presName="ellipse2" presStyleLbl="vennNode1" presStyleIdx="4" presStyleCnt="8"/>
      <dgm:spPr/>
    </dgm:pt>
    <dgm:pt modelId="{3A289FBC-82DD-4BC0-8E92-B6D23B9B10A1}" type="pres">
      <dgm:prSet presAssocID="{6811F147-5041-4E6F-A34A-522CF56CCAC0}" presName="childText1_2" presStyleLbl="vennNode1" presStyleIdx="5" presStyleCnt="8">
        <dgm:presLayoutVars>
          <dgm:chMax val="0"/>
          <dgm:chPref val="0"/>
        </dgm:presLayoutVars>
      </dgm:prSet>
      <dgm:spPr/>
    </dgm:pt>
    <dgm:pt modelId="{474C170E-C486-4FB8-B9C7-B45222E74512}" type="pres">
      <dgm:prSet presAssocID="{6811F147-5041-4E6F-A34A-522CF56CCAC0}" presName="ellipse3" presStyleLbl="vennNode1" presStyleIdx="6" presStyleCnt="8"/>
      <dgm:spPr/>
    </dgm:pt>
    <dgm:pt modelId="{26B28DC7-019B-45F6-882E-2EEDD9D85370}" type="pres">
      <dgm:prSet presAssocID="{AAEE0D22-D5DC-43BB-A3B8-B4519D0CA557}" presName="childText1_3" presStyleLbl="vennNode1" presStyleIdx="7" presStyleCnt="8">
        <dgm:presLayoutVars>
          <dgm:chMax val="0"/>
          <dgm:chPref val="0"/>
        </dgm:presLayoutVars>
      </dgm:prSet>
      <dgm:spPr/>
    </dgm:pt>
    <dgm:pt modelId="{1548F12F-3C62-44DC-8E23-9238666B976D}" type="pres">
      <dgm:prSet presAssocID="{A3C718C6-FF9B-47C2-AC61-7E8422108F6B}" presName="rightChild" presStyleLbl="node2" presStyleIdx="0" presStyleCnt="1">
        <dgm:presLayoutVars>
          <dgm:chMax val="0"/>
          <dgm:chPref val="0"/>
        </dgm:presLayoutVars>
      </dgm:prSet>
      <dgm:spPr/>
    </dgm:pt>
    <dgm:pt modelId="{732C9B1D-EAC5-479A-B53D-FB5F2EC5CB4D}" type="pres">
      <dgm:prSet presAssocID="{A3C718C6-FF9B-47C2-AC61-7E8422108F6B}" presName="parentText1" presStyleLbl="revTx" presStyleIdx="2" presStyleCnt="3">
        <dgm:presLayoutVars>
          <dgm:chMax val="4"/>
          <dgm:chPref val="3"/>
          <dgm:bulletEnabled val="1"/>
        </dgm:presLayoutVars>
      </dgm:prSet>
      <dgm:spPr/>
    </dgm:pt>
  </dgm:ptLst>
  <dgm:cxnLst>
    <dgm:cxn modelId="{63B4340A-858D-4966-A984-B5FF7CFAA5A5}" srcId="{A3C718C6-FF9B-47C2-AC61-7E8422108F6B}" destId="{895803EB-D581-4ED5-84B1-31AD74E6D840}" srcOrd="0" destOrd="0" parTransId="{E0A4D076-5868-4FB1-9971-A664715C1E5C}" sibTransId="{C9734457-EE8F-4DA7-8824-6A32336EDEA5}"/>
    <dgm:cxn modelId="{60B1351F-4BFF-4772-8003-D40AF21D34A0}" type="presOf" srcId="{9EC83EC9-196B-409F-9845-3F95A45CD316}" destId="{B61BBC4F-CC71-495F-9019-0852688669F9}" srcOrd="1" destOrd="0" presId="urn:microsoft.com/office/officeart/2009/3/layout/PhasedProcess"/>
    <dgm:cxn modelId="{A1210128-F607-4A0C-BF31-FA38A354C44E}" srcId="{A3C718C6-FF9B-47C2-AC61-7E8422108F6B}" destId="{8D35E03F-18A3-4E9F-A19C-4258F0E50DD9}" srcOrd="2" destOrd="0" parTransId="{45AE33B4-B39C-497C-B84F-20DFBD25E9B6}" sibTransId="{6C723665-3D26-4058-8508-45F4DD2AB63D}"/>
    <dgm:cxn modelId="{2469322C-93C9-45FB-A5ED-AD4F325AC08D}" type="presOf" srcId="{AAEE0D22-D5DC-43BB-A3B8-B4519D0CA557}" destId="{26B28DC7-019B-45F6-882E-2EEDD9D85370}" srcOrd="0" destOrd="0" presId="urn:microsoft.com/office/officeart/2009/3/layout/PhasedProcess"/>
    <dgm:cxn modelId="{40C1A33D-ABC5-44F6-B83E-2B79A4662EE7}" type="presOf" srcId="{E12321EB-D847-4865-94BB-7CC8631487FB}" destId="{1548F12F-3C62-44DC-8E23-9238666B976D}" srcOrd="0" destOrd="0" presId="urn:microsoft.com/office/officeart/2009/3/layout/PhasedProcess"/>
    <dgm:cxn modelId="{E94B725F-0F94-4901-9E64-630AF41D5B63}" srcId="{895803EB-D581-4ED5-84B1-31AD74E6D840}" destId="{6811F147-5041-4E6F-A34A-522CF56CCAC0}" srcOrd="1" destOrd="0" parTransId="{5C7D4B85-6BA1-46D0-BE4D-E02F7661E484}" sibTransId="{FD1A30EE-B8EC-44ED-A216-FEE7D466D9DA}"/>
    <dgm:cxn modelId="{06D18B65-D5ED-421C-A13F-6E873ADFC340}" type="presOf" srcId="{0330CD2A-F24D-4927-A159-6E0256371E1E}" destId="{0960A781-1D3A-4992-B267-104B1A8A13BC}" srcOrd="0" destOrd="0" presId="urn:microsoft.com/office/officeart/2009/3/layout/PhasedProcess"/>
    <dgm:cxn modelId="{43A3114F-1304-4ED7-BC22-BC4D471108A9}" type="presOf" srcId="{14CA79A4-5273-404A-812E-14BE5E7ED00F}" destId="{BCC64249-3E0E-404D-AA82-49650A4ACF9D}" srcOrd="1" destOrd="0" presId="urn:microsoft.com/office/officeart/2009/3/layout/PhasedProcess"/>
    <dgm:cxn modelId="{442AE783-1F0E-4805-98CE-AFF0856CC65D}" type="presOf" srcId="{A3C718C6-FF9B-47C2-AC61-7E8422108F6B}" destId="{4E80C554-DD9B-422F-8EC9-1C794E8C8804}" srcOrd="0" destOrd="0" presId="urn:microsoft.com/office/officeart/2009/3/layout/PhasedProcess"/>
    <dgm:cxn modelId="{210A6284-CD33-445B-9615-DDEC02EA37CB}" type="presOf" srcId="{8D35E03F-18A3-4E9F-A19C-4258F0E50DD9}" destId="{1582ADF7-8ABB-452E-83BE-77EE3D1B89C8}" srcOrd="0" destOrd="0" presId="urn:microsoft.com/office/officeart/2009/3/layout/PhasedProcess"/>
    <dgm:cxn modelId="{281A23A8-672E-4164-BC51-E443F04DDC29}" srcId="{0330CD2A-F24D-4927-A159-6E0256371E1E}" destId="{14CA79A4-5273-404A-812E-14BE5E7ED00F}" srcOrd="1" destOrd="0" parTransId="{CD397346-977D-4D49-B1D0-C94E94E4E099}" sibTransId="{092FFEE8-1975-4DA7-9F1B-EC34D3ED5AEA}"/>
    <dgm:cxn modelId="{A8BA8EB1-53DD-4246-B2CB-96B1AF3F7A0F}" type="presOf" srcId="{67B168A9-7425-4681-A2EF-A5408D96E802}" destId="{8A69EED9-A277-4754-8D2C-910DF7F844A7}" srcOrd="0" destOrd="0" presId="urn:microsoft.com/office/officeart/2009/3/layout/PhasedProcess"/>
    <dgm:cxn modelId="{6FEFAFB5-36D5-48AF-9D6E-48F1F88330ED}" srcId="{0330CD2A-F24D-4927-A159-6E0256371E1E}" destId="{9EC83EC9-196B-409F-9845-3F95A45CD316}" srcOrd="0" destOrd="0" parTransId="{438A29A3-5C54-471F-BDE5-95786D5AA08C}" sibTransId="{D0804C51-1E8F-41C6-BCD2-AD4B03BA6231}"/>
    <dgm:cxn modelId="{1C32A4BA-2928-46D2-A0A9-8DC6AF23A920}" srcId="{895803EB-D581-4ED5-84B1-31AD74E6D840}" destId="{67B168A9-7425-4681-A2EF-A5408D96E802}" srcOrd="0" destOrd="0" parTransId="{F8710EC1-512E-4C95-B480-F79FD95BC44A}" sibTransId="{ECEB531F-7E41-4DED-AD2F-C6AD007A66D0}"/>
    <dgm:cxn modelId="{5D4A8ECB-AD9C-443C-8773-A17D832D1B4E}" type="presOf" srcId="{6811F147-5041-4E6F-A34A-522CF56CCAC0}" destId="{3A289FBC-82DD-4BC0-8E92-B6D23B9B10A1}" srcOrd="0" destOrd="0" presId="urn:microsoft.com/office/officeart/2009/3/layout/PhasedProcess"/>
    <dgm:cxn modelId="{AC37DAD2-6A04-4163-A178-F6BE68277285}" type="presOf" srcId="{9EC83EC9-196B-409F-9845-3F95A45CD316}" destId="{25D6B513-FB89-402F-929A-A8009CB52061}" srcOrd="0" destOrd="0" presId="urn:microsoft.com/office/officeart/2009/3/layout/PhasedProcess"/>
    <dgm:cxn modelId="{8DE0F2DE-3684-4DC4-BE9D-26F4DC205794}" type="presOf" srcId="{14CA79A4-5273-404A-812E-14BE5E7ED00F}" destId="{80BE37B4-03FB-4D32-99B9-CECC9361B61F}" srcOrd="0" destOrd="0" presId="urn:microsoft.com/office/officeart/2009/3/layout/PhasedProcess"/>
    <dgm:cxn modelId="{4943B6E0-58A9-4631-81FC-F918139CE185}" srcId="{895803EB-D581-4ED5-84B1-31AD74E6D840}" destId="{AAEE0D22-D5DC-43BB-A3B8-B4519D0CA557}" srcOrd="2" destOrd="0" parTransId="{9A8B7357-1672-4671-9661-2A56CB61D8F2}" sibTransId="{1DAD4BB9-B092-43DE-87EC-04DA3C31F894}"/>
    <dgm:cxn modelId="{9C6800E6-72C2-4918-9DCB-5DB3C2F0A729}" srcId="{A3C718C6-FF9B-47C2-AC61-7E8422108F6B}" destId="{0330CD2A-F24D-4927-A159-6E0256371E1E}" srcOrd="1" destOrd="0" parTransId="{A7872BED-9784-4538-B70A-7E99DA3B3486}" sibTransId="{069FEE3F-D94C-445F-BA1C-50D4CCA2612E}"/>
    <dgm:cxn modelId="{EA8F09E7-0C36-4D8E-A1B9-68749AA3501B}" type="presOf" srcId="{895803EB-D581-4ED5-84B1-31AD74E6D840}" destId="{732C9B1D-EAC5-479A-B53D-FB5F2EC5CB4D}" srcOrd="0" destOrd="0" presId="urn:microsoft.com/office/officeart/2009/3/layout/PhasedProcess"/>
    <dgm:cxn modelId="{BA5467FA-D689-4DD6-87CD-E86774791332}" srcId="{8D35E03F-18A3-4E9F-A19C-4258F0E50DD9}" destId="{E12321EB-D847-4865-94BB-7CC8631487FB}" srcOrd="0" destOrd="0" parTransId="{1BF146CE-AA5D-428D-82B8-FCB0076A29EC}" sibTransId="{63315F54-2E5C-47FE-91B7-CFE976BDB18E}"/>
    <dgm:cxn modelId="{D4433D5B-4249-4137-A8C7-11B69FFA6A27}" type="presParOf" srcId="{4E80C554-DD9B-422F-8EC9-1C794E8C8804}" destId="{09E22B02-1EE1-43E3-96E4-03428A7862C8}" srcOrd="0" destOrd="0" presId="urn:microsoft.com/office/officeart/2009/3/layout/PhasedProcess"/>
    <dgm:cxn modelId="{D81DC155-FA98-473C-861A-17A6AD169BBB}" type="presParOf" srcId="{4E80C554-DD9B-422F-8EC9-1C794E8C8804}" destId="{7A3E4E0E-4B1F-4208-B5E4-6E96618817C0}" srcOrd="1" destOrd="0" presId="urn:microsoft.com/office/officeart/2009/3/layout/PhasedProcess"/>
    <dgm:cxn modelId="{0CDBBAE0-5463-435F-B4C1-7AE583E7B67F}" type="presParOf" srcId="{4E80C554-DD9B-422F-8EC9-1C794E8C8804}" destId="{0960A781-1D3A-4992-B267-104B1A8A13BC}" srcOrd="2" destOrd="0" presId="urn:microsoft.com/office/officeart/2009/3/layout/PhasedProcess"/>
    <dgm:cxn modelId="{8FB73FA5-6903-42AF-A26F-58A6ED397E0C}" type="presParOf" srcId="{4E80C554-DD9B-422F-8EC9-1C794E8C8804}" destId="{CEF4555A-09F6-4572-8630-C1F2D93F9F0E}" srcOrd="3" destOrd="0" presId="urn:microsoft.com/office/officeart/2009/3/layout/PhasedProcess"/>
    <dgm:cxn modelId="{1C97B208-B264-478C-AE32-5880F6BE368A}" type="presParOf" srcId="{4E80C554-DD9B-422F-8EC9-1C794E8C8804}" destId="{9B240F74-EE13-4706-8B3F-3ADDC4A548CC}" srcOrd="4" destOrd="0" presId="urn:microsoft.com/office/officeart/2009/3/layout/PhasedProcess"/>
    <dgm:cxn modelId="{64BB5C09-14E1-4D09-972D-73CDD22B2946}" type="presParOf" srcId="{4E80C554-DD9B-422F-8EC9-1C794E8C8804}" destId="{1582ADF7-8ABB-452E-83BE-77EE3D1B89C8}" srcOrd="5" destOrd="0" presId="urn:microsoft.com/office/officeart/2009/3/layout/PhasedProcess"/>
    <dgm:cxn modelId="{59D42F7C-9F3B-40AC-A93D-56897B517725}" type="presParOf" srcId="{4E80C554-DD9B-422F-8EC9-1C794E8C8804}" destId="{845B5571-E918-47B2-9797-38F0497EBDE8}" srcOrd="6" destOrd="0" presId="urn:microsoft.com/office/officeart/2009/3/layout/PhasedProcess"/>
    <dgm:cxn modelId="{D01A0ACC-EE48-4A9A-A358-40DFA65D0C14}" type="presParOf" srcId="{845B5571-E918-47B2-9797-38F0497EBDE8}" destId="{25D6B513-FB89-402F-929A-A8009CB52061}" srcOrd="0" destOrd="0" presId="urn:microsoft.com/office/officeart/2009/3/layout/PhasedProcess"/>
    <dgm:cxn modelId="{865D5D42-988A-4973-AAEF-AE3B8A59680A}" type="presParOf" srcId="{845B5571-E918-47B2-9797-38F0497EBDE8}" destId="{B61BBC4F-CC71-495F-9019-0852688669F9}" srcOrd="1" destOrd="0" presId="urn:microsoft.com/office/officeart/2009/3/layout/PhasedProcess"/>
    <dgm:cxn modelId="{882408B5-4067-41CC-9E30-B5DBFD102478}" type="presParOf" srcId="{845B5571-E918-47B2-9797-38F0497EBDE8}" destId="{80BE37B4-03FB-4D32-99B9-CECC9361B61F}" srcOrd="2" destOrd="0" presId="urn:microsoft.com/office/officeart/2009/3/layout/PhasedProcess"/>
    <dgm:cxn modelId="{69BFC752-49C5-42E1-834E-16EE409061FC}" type="presParOf" srcId="{845B5571-E918-47B2-9797-38F0497EBDE8}" destId="{BCC64249-3E0E-404D-AA82-49650A4ACF9D}" srcOrd="3" destOrd="0" presId="urn:microsoft.com/office/officeart/2009/3/layout/PhasedProcess"/>
    <dgm:cxn modelId="{2EEAF1D7-90C1-4170-A2D7-51B39B2E5EC3}" type="presParOf" srcId="{4E80C554-DD9B-422F-8EC9-1C794E8C8804}" destId="{AD5DA357-E88F-4757-B05B-064AF4212E0F}" srcOrd="7" destOrd="0" presId="urn:microsoft.com/office/officeart/2009/3/layout/PhasedProcess"/>
    <dgm:cxn modelId="{57E38197-2B43-468B-BBA0-BD5A6FB6B528}" type="presParOf" srcId="{AD5DA357-E88F-4757-B05B-064AF4212E0F}" destId="{8A69EED9-A277-4754-8D2C-910DF7F844A7}" srcOrd="0" destOrd="0" presId="urn:microsoft.com/office/officeart/2009/3/layout/PhasedProcess"/>
    <dgm:cxn modelId="{4DE3415C-877E-41EB-9546-EE4A1BB6CAAD}" type="presParOf" srcId="{AD5DA357-E88F-4757-B05B-064AF4212E0F}" destId="{C0E884DF-9533-4EC7-BF4B-E9068077891D}" srcOrd="1" destOrd="0" presId="urn:microsoft.com/office/officeart/2009/3/layout/PhasedProcess"/>
    <dgm:cxn modelId="{559CC230-B6D7-4D98-ACA8-BE21F0C15263}" type="presParOf" srcId="{AD5DA357-E88F-4757-B05B-064AF4212E0F}" destId="{2F15F2F2-D35D-4643-B0EA-0BAA1101566D}" srcOrd="2" destOrd="0" presId="urn:microsoft.com/office/officeart/2009/3/layout/PhasedProcess"/>
    <dgm:cxn modelId="{E34BC848-7DE1-4958-AB85-84D45FBFD83A}" type="presParOf" srcId="{AD5DA357-E88F-4757-B05B-064AF4212E0F}" destId="{3A289FBC-82DD-4BC0-8E92-B6D23B9B10A1}" srcOrd="3" destOrd="0" presId="urn:microsoft.com/office/officeart/2009/3/layout/PhasedProcess"/>
    <dgm:cxn modelId="{BFAF43A9-1B61-4DBD-81DE-3B6C90AC9D0C}" type="presParOf" srcId="{AD5DA357-E88F-4757-B05B-064AF4212E0F}" destId="{474C170E-C486-4FB8-B9C7-B45222E74512}" srcOrd="4" destOrd="0" presId="urn:microsoft.com/office/officeart/2009/3/layout/PhasedProcess"/>
    <dgm:cxn modelId="{D6358EC8-63BA-4C2E-80B3-D02A4B730D97}" type="presParOf" srcId="{AD5DA357-E88F-4757-B05B-064AF4212E0F}" destId="{26B28DC7-019B-45F6-882E-2EEDD9D85370}" srcOrd="5" destOrd="0" presId="urn:microsoft.com/office/officeart/2009/3/layout/PhasedProcess"/>
    <dgm:cxn modelId="{73829782-412A-490B-83F7-0492256D6B82}" type="presParOf" srcId="{4E80C554-DD9B-422F-8EC9-1C794E8C8804}" destId="{1548F12F-3C62-44DC-8E23-9238666B976D}" srcOrd="8" destOrd="0" presId="urn:microsoft.com/office/officeart/2009/3/layout/PhasedProcess"/>
    <dgm:cxn modelId="{B75864ED-DE65-4F0B-8295-A3C7B04F5522}" type="presParOf" srcId="{4E80C554-DD9B-422F-8EC9-1C794E8C8804}" destId="{732C9B1D-EAC5-479A-B53D-FB5F2EC5CB4D}" srcOrd="9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8DA6070-E179-4D79-AA72-E237ED332AAE}" type="doc">
      <dgm:prSet loTypeId="urn:microsoft.com/office/officeart/2009/3/layout/PhasedProcess" loCatId="process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SG"/>
        </a:p>
      </dgm:t>
    </dgm:pt>
    <dgm:pt modelId="{5AD5F3DE-C936-4884-BFD7-D5590394BA2F}">
      <dgm:prSet phldrT="[Text]"/>
      <dgm:spPr/>
      <dgm:t>
        <a:bodyPr/>
        <a:lstStyle/>
        <a:p>
          <a:r>
            <a:rPr lang="zh-CN" altLang="en-US" dirty="0"/>
            <a:t>阅读资料前</a:t>
          </a:r>
          <a:endParaRPr lang="en-SG" dirty="0"/>
        </a:p>
      </dgm:t>
    </dgm:pt>
    <dgm:pt modelId="{F78610DD-956F-4C0A-8954-4A55FA374678}" type="parTrans" cxnId="{AEC778CF-3D20-4EBB-874C-42E4DE7626CB}">
      <dgm:prSet/>
      <dgm:spPr/>
      <dgm:t>
        <a:bodyPr/>
        <a:lstStyle/>
        <a:p>
          <a:endParaRPr lang="en-SG"/>
        </a:p>
      </dgm:t>
    </dgm:pt>
    <dgm:pt modelId="{9C891ED7-F872-4CF1-B4BF-80230FC2331B}" type="sibTrans" cxnId="{AEC778CF-3D20-4EBB-874C-42E4DE7626CB}">
      <dgm:prSet/>
      <dgm:spPr/>
      <dgm:t>
        <a:bodyPr/>
        <a:lstStyle/>
        <a:p>
          <a:endParaRPr lang="en-SG"/>
        </a:p>
      </dgm:t>
    </dgm:pt>
    <dgm:pt modelId="{E58D1DC9-83D2-4DFB-85A4-FBDC5BF128F8}">
      <dgm:prSet phldrT="[Text]"/>
      <dgm:spPr/>
      <dgm:t>
        <a:bodyPr/>
        <a:lstStyle/>
        <a:p>
          <a:r>
            <a:rPr lang="zh-CN" altLang="en-US" dirty="0"/>
            <a:t>先入之见</a:t>
          </a:r>
          <a:endParaRPr lang="en-SG" dirty="0"/>
        </a:p>
      </dgm:t>
    </dgm:pt>
    <dgm:pt modelId="{DE97D414-0548-428A-BE28-55753299EF55}" type="parTrans" cxnId="{63878569-26C5-4192-871B-87A8B0940254}">
      <dgm:prSet/>
      <dgm:spPr/>
      <dgm:t>
        <a:bodyPr/>
        <a:lstStyle/>
        <a:p>
          <a:endParaRPr lang="en-SG"/>
        </a:p>
      </dgm:t>
    </dgm:pt>
    <dgm:pt modelId="{29699972-257A-4BB3-9A7F-2871129C8AB4}" type="sibTrans" cxnId="{63878569-26C5-4192-871B-87A8B0940254}">
      <dgm:prSet/>
      <dgm:spPr/>
      <dgm:t>
        <a:bodyPr/>
        <a:lstStyle/>
        <a:p>
          <a:endParaRPr lang="en-SG"/>
        </a:p>
      </dgm:t>
    </dgm:pt>
    <dgm:pt modelId="{754B44A3-579A-467F-A252-79A28286A65D}">
      <dgm:prSet phldrT="[Text]"/>
      <dgm:spPr/>
      <dgm:t>
        <a:bodyPr/>
        <a:lstStyle/>
        <a:p>
          <a:r>
            <a:rPr lang="zh-CN" altLang="en-US" dirty="0"/>
            <a:t>关联问题</a:t>
          </a:r>
          <a:endParaRPr lang="en-SG" dirty="0"/>
        </a:p>
      </dgm:t>
    </dgm:pt>
    <dgm:pt modelId="{9F2DED8E-837C-4742-A031-79C4CA1ADA59}" type="parTrans" cxnId="{7B33F67A-D092-4591-A120-6A6FABC3FD98}">
      <dgm:prSet/>
      <dgm:spPr/>
      <dgm:t>
        <a:bodyPr/>
        <a:lstStyle/>
        <a:p>
          <a:endParaRPr lang="en-SG"/>
        </a:p>
      </dgm:t>
    </dgm:pt>
    <dgm:pt modelId="{396D307B-4683-46D5-B1C1-92DB3C3F683E}" type="sibTrans" cxnId="{7B33F67A-D092-4591-A120-6A6FABC3FD98}">
      <dgm:prSet/>
      <dgm:spPr/>
      <dgm:t>
        <a:bodyPr/>
        <a:lstStyle/>
        <a:p>
          <a:endParaRPr lang="en-SG"/>
        </a:p>
      </dgm:t>
    </dgm:pt>
    <dgm:pt modelId="{6A7D80A1-3771-46E3-A004-826411C93A0F}">
      <dgm:prSet phldrT="[Text]"/>
      <dgm:spPr/>
      <dgm:t>
        <a:bodyPr/>
        <a:lstStyle/>
        <a:p>
          <a:r>
            <a:rPr lang="zh-CN" altLang="en-US" dirty="0"/>
            <a:t>研究问题</a:t>
          </a:r>
          <a:endParaRPr lang="en-SG" dirty="0"/>
        </a:p>
      </dgm:t>
    </dgm:pt>
    <dgm:pt modelId="{829556DC-1A1F-47EE-88D7-40F8A6F0878C}" type="parTrans" cxnId="{BA20E8C6-35C0-413E-B23B-BF3F337C7422}">
      <dgm:prSet/>
      <dgm:spPr/>
      <dgm:t>
        <a:bodyPr/>
        <a:lstStyle/>
        <a:p>
          <a:endParaRPr lang="en-SG"/>
        </a:p>
      </dgm:t>
    </dgm:pt>
    <dgm:pt modelId="{0553AB58-7316-498E-AFCB-6E1AC94386A1}" type="sibTrans" cxnId="{BA20E8C6-35C0-413E-B23B-BF3F337C7422}">
      <dgm:prSet/>
      <dgm:spPr/>
      <dgm:t>
        <a:bodyPr/>
        <a:lstStyle/>
        <a:p>
          <a:endParaRPr lang="en-SG"/>
        </a:p>
      </dgm:t>
    </dgm:pt>
    <dgm:pt modelId="{E922BA50-0754-431E-B8DF-3D7D2FCA2E4E}">
      <dgm:prSet phldrT="[Text]"/>
      <dgm:spPr/>
      <dgm:t>
        <a:bodyPr/>
        <a:lstStyle/>
        <a:p>
          <a:r>
            <a:rPr lang="zh-CN" altLang="en-US" dirty="0"/>
            <a:t>阅读资料过程中</a:t>
          </a:r>
          <a:endParaRPr lang="en-SG" dirty="0"/>
        </a:p>
      </dgm:t>
    </dgm:pt>
    <dgm:pt modelId="{C77DF6DB-4131-4C58-B235-8B6D434E1BD7}" type="parTrans" cxnId="{D3092C65-34DF-467D-A44D-FE4FCBBE9E7D}">
      <dgm:prSet/>
      <dgm:spPr/>
      <dgm:t>
        <a:bodyPr/>
        <a:lstStyle/>
        <a:p>
          <a:endParaRPr lang="en-SG"/>
        </a:p>
      </dgm:t>
    </dgm:pt>
    <dgm:pt modelId="{D0B38E72-7615-453C-853D-320276EAE61D}" type="sibTrans" cxnId="{D3092C65-34DF-467D-A44D-FE4FCBBE9E7D}">
      <dgm:prSet/>
      <dgm:spPr/>
      <dgm:t>
        <a:bodyPr/>
        <a:lstStyle/>
        <a:p>
          <a:endParaRPr lang="en-SG"/>
        </a:p>
      </dgm:t>
    </dgm:pt>
    <dgm:pt modelId="{13B17B69-8D50-4E0F-8172-8A30BE70C791}">
      <dgm:prSet phldrT="[Text]"/>
      <dgm:spPr/>
      <dgm:t>
        <a:bodyPr/>
        <a:lstStyle/>
        <a:p>
          <a:r>
            <a:rPr lang="zh-CN" altLang="en-US" dirty="0"/>
            <a:t>思考问题和先入之见</a:t>
          </a:r>
          <a:endParaRPr lang="en-SG" dirty="0"/>
        </a:p>
      </dgm:t>
    </dgm:pt>
    <dgm:pt modelId="{2E6B1CA1-13B4-4AD9-A56A-6B4744A1D9F0}" type="parTrans" cxnId="{D3E81B4C-CB65-499D-A9C0-1EC2EE69908A}">
      <dgm:prSet/>
      <dgm:spPr/>
      <dgm:t>
        <a:bodyPr/>
        <a:lstStyle/>
        <a:p>
          <a:endParaRPr lang="en-SG"/>
        </a:p>
      </dgm:t>
    </dgm:pt>
    <dgm:pt modelId="{C727CC93-A006-4B55-892A-9D446399F482}" type="sibTrans" cxnId="{D3E81B4C-CB65-499D-A9C0-1EC2EE69908A}">
      <dgm:prSet/>
      <dgm:spPr/>
      <dgm:t>
        <a:bodyPr/>
        <a:lstStyle/>
        <a:p>
          <a:endParaRPr lang="en-SG"/>
        </a:p>
      </dgm:t>
    </dgm:pt>
    <dgm:pt modelId="{25A285D1-E531-48D4-948F-7FB402EFD2A2}">
      <dgm:prSet phldrT="[Text]"/>
      <dgm:spPr/>
      <dgm:t>
        <a:bodyPr/>
        <a:lstStyle/>
        <a:p>
          <a:r>
            <a:rPr lang="zh-CN" altLang="en-US" dirty="0"/>
            <a:t>回应问题，以证据来回应先入之见</a:t>
          </a:r>
          <a:endParaRPr lang="en-SG" dirty="0"/>
        </a:p>
      </dgm:t>
    </dgm:pt>
    <dgm:pt modelId="{846B2CAB-3067-4F8F-8845-63F8B83A4BA8}" type="parTrans" cxnId="{B4A85958-EBBA-4E26-875D-7632AD1C4EFD}">
      <dgm:prSet/>
      <dgm:spPr/>
      <dgm:t>
        <a:bodyPr/>
        <a:lstStyle/>
        <a:p>
          <a:endParaRPr lang="en-SG"/>
        </a:p>
      </dgm:t>
    </dgm:pt>
    <dgm:pt modelId="{0302A3D0-86DA-4668-A7E3-53B04C2122D9}" type="sibTrans" cxnId="{B4A85958-EBBA-4E26-875D-7632AD1C4EFD}">
      <dgm:prSet/>
      <dgm:spPr/>
      <dgm:t>
        <a:bodyPr/>
        <a:lstStyle/>
        <a:p>
          <a:endParaRPr lang="en-SG"/>
        </a:p>
      </dgm:t>
    </dgm:pt>
    <dgm:pt modelId="{98497D1B-184F-4E48-8F47-05EE61984169}">
      <dgm:prSet phldrT="[Text]"/>
      <dgm:spPr/>
      <dgm:t>
        <a:bodyPr/>
        <a:lstStyle/>
        <a:p>
          <a:r>
            <a:rPr lang="zh-CN" altLang="en-US" dirty="0"/>
            <a:t>阅读、分析和参照</a:t>
          </a:r>
          <a:endParaRPr lang="en-SG" dirty="0"/>
        </a:p>
      </dgm:t>
    </dgm:pt>
    <dgm:pt modelId="{4059339A-8269-48F4-AABC-D43283D45256}" type="parTrans" cxnId="{9A4C9532-D02F-4F1A-A135-B600A51320A9}">
      <dgm:prSet/>
      <dgm:spPr/>
      <dgm:t>
        <a:bodyPr/>
        <a:lstStyle/>
        <a:p>
          <a:endParaRPr lang="en-SG"/>
        </a:p>
      </dgm:t>
    </dgm:pt>
    <dgm:pt modelId="{31DD02A8-E31D-4199-BB8D-5CD204782096}" type="sibTrans" cxnId="{9A4C9532-D02F-4F1A-A135-B600A51320A9}">
      <dgm:prSet/>
      <dgm:spPr/>
      <dgm:t>
        <a:bodyPr/>
        <a:lstStyle/>
        <a:p>
          <a:endParaRPr lang="en-SG"/>
        </a:p>
      </dgm:t>
    </dgm:pt>
    <dgm:pt modelId="{6190582E-33DB-4F32-91B3-43F4DDF5F6E3}">
      <dgm:prSet phldrT="[Text]"/>
      <dgm:spPr/>
      <dgm:t>
        <a:bodyPr/>
        <a:lstStyle/>
        <a:p>
          <a:r>
            <a:rPr lang="zh-CN" altLang="en-US" dirty="0"/>
            <a:t>从证据到分析，再到客观评估和逻辑推理</a:t>
          </a:r>
          <a:endParaRPr lang="en-SG" dirty="0"/>
        </a:p>
      </dgm:t>
    </dgm:pt>
    <dgm:pt modelId="{BF2A5C39-6BFB-4EF1-B257-DDDBB1D1FBC3}" type="parTrans" cxnId="{7550D2B5-5BF2-4D8C-8AEC-BBC81EBA5B0D}">
      <dgm:prSet/>
      <dgm:spPr/>
      <dgm:t>
        <a:bodyPr/>
        <a:lstStyle/>
        <a:p>
          <a:endParaRPr lang="en-SG"/>
        </a:p>
      </dgm:t>
    </dgm:pt>
    <dgm:pt modelId="{9890AE8C-72E8-4095-8E14-CA2A16486B9E}" type="sibTrans" cxnId="{7550D2B5-5BF2-4D8C-8AEC-BBC81EBA5B0D}">
      <dgm:prSet/>
      <dgm:spPr/>
      <dgm:t>
        <a:bodyPr/>
        <a:lstStyle/>
        <a:p>
          <a:endParaRPr lang="en-SG"/>
        </a:p>
      </dgm:t>
    </dgm:pt>
    <dgm:pt modelId="{0267FA08-81DD-4E8F-9D1A-7DDDB0A85480}" type="pres">
      <dgm:prSet presAssocID="{A8DA6070-E179-4D79-AA72-E237ED332AAE}" presName="Name0" presStyleCnt="0">
        <dgm:presLayoutVars>
          <dgm:chMax val="3"/>
          <dgm:chPref val="3"/>
          <dgm:bulletEnabled val="1"/>
          <dgm:dir/>
          <dgm:animLvl val="lvl"/>
        </dgm:presLayoutVars>
      </dgm:prSet>
      <dgm:spPr/>
    </dgm:pt>
    <dgm:pt modelId="{75772895-1C95-40F7-9C89-4A7D715CD978}" type="pres">
      <dgm:prSet presAssocID="{A8DA6070-E179-4D79-AA72-E237ED332AAE}" presName="arc1" presStyleLbl="node1" presStyleIdx="0" presStyleCnt="4"/>
      <dgm:spPr/>
    </dgm:pt>
    <dgm:pt modelId="{0B6A39E6-714C-42C7-8C98-08285FEB369F}" type="pres">
      <dgm:prSet presAssocID="{A8DA6070-E179-4D79-AA72-E237ED332AAE}" presName="arc3" presStyleLbl="node1" presStyleIdx="1" presStyleCnt="4"/>
      <dgm:spPr/>
    </dgm:pt>
    <dgm:pt modelId="{522055EF-BB4C-4DA8-978D-71572A0D5A9A}" type="pres">
      <dgm:prSet presAssocID="{A8DA6070-E179-4D79-AA72-E237ED332AAE}" presName="parentText2" presStyleLbl="revTx" presStyleIdx="0" presStyleCnt="3">
        <dgm:presLayoutVars>
          <dgm:chMax val="4"/>
          <dgm:chPref val="3"/>
          <dgm:bulletEnabled val="1"/>
        </dgm:presLayoutVars>
      </dgm:prSet>
      <dgm:spPr/>
    </dgm:pt>
    <dgm:pt modelId="{BD548AE7-1D6C-4AC2-B615-85DF3C3CB97F}" type="pres">
      <dgm:prSet presAssocID="{A8DA6070-E179-4D79-AA72-E237ED332AAE}" presName="arc2" presStyleLbl="node1" presStyleIdx="2" presStyleCnt="4"/>
      <dgm:spPr/>
    </dgm:pt>
    <dgm:pt modelId="{AF0ECC10-749D-4CB1-9787-0F58F84274B0}" type="pres">
      <dgm:prSet presAssocID="{A8DA6070-E179-4D79-AA72-E237ED332AAE}" presName="arc4" presStyleLbl="node1" presStyleIdx="3" presStyleCnt="4"/>
      <dgm:spPr/>
    </dgm:pt>
    <dgm:pt modelId="{04DE2C38-89E3-45E0-A1DF-9D0B9C74A6B5}" type="pres">
      <dgm:prSet presAssocID="{A8DA6070-E179-4D79-AA72-E237ED332AAE}" presName="parentText3" presStyleLbl="revTx" presStyleIdx="1" presStyleCnt="3">
        <dgm:presLayoutVars>
          <dgm:chMax val="1"/>
          <dgm:chPref val="1"/>
          <dgm:bulletEnabled val="1"/>
        </dgm:presLayoutVars>
      </dgm:prSet>
      <dgm:spPr/>
    </dgm:pt>
    <dgm:pt modelId="{0B28D3D3-73CE-49D1-B239-013D378013E9}" type="pres">
      <dgm:prSet presAssocID="{A8DA6070-E179-4D79-AA72-E237ED332AAE}" presName="middleComposite" presStyleCnt="0"/>
      <dgm:spPr/>
    </dgm:pt>
    <dgm:pt modelId="{3D1CEBDE-3C35-4742-BAD3-72B70DC7E960}" type="pres">
      <dgm:prSet presAssocID="{13B17B69-8D50-4E0F-8172-8A30BE70C791}" presName="circ1" presStyleLbl="vennNode1" presStyleIdx="0" presStyleCnt="8"/>
      <dgm:spPr/>
    </dgm:pt>
    <dgm:pt modelId="{48E76D01-62D0-4049-A250-444254A76ED3}" type="pres">
      <dgm:prSet presAssocID="{13B17B69-8D50-4E0F-8172-8A30BE70C791}" presName="circ1Tx" presStyleLbl="revTx" presStyleIdx="1" presStyleCnt="3">
        <dgm:presLayoutVars>
          <dgm:chMax val="0"/>
          <dgm:chPref val="0"/>
        </dgm:presLayoutVars>
      </dgm:prSet>
      <dgm:spPr/>
    </dgm:pt>
    <dgm:pt modelId="{E5935F31-6C44-4D9A-B820-C58D97357877}" type="pres">
      <dgm:prSet presAssocID="{25A285D1-E531-48D4-948F-7FB402EFD2A2}" presName="circ2" presStyleLbl="vennNode1" presStyleIdx="1" presStyleCnt="8"/>
      <dgm:spPr/>
    </dgm:pt>
    <dgm:pt modelId="{3A4873CB-B1A2-456D-976C-BCA3A8E67C58}" type="pres">
      <dgm:prSet presAssocID="{25A285D1-E531-48D4-948F-7FB402EFD2A2}" presName="circ2Tx" presStyleLbl="revTx" presStyleIdx="1" presStyleCnt="3">
        <dgm:presLayoutVars>
          <dgm:chMax val="0"/>
          <dgm:chPref val="0"/>
        </dgm:presLayoutVars>
      </dgm:prSet>
      <dgm:spPr/>
    </dgm:pt>
    <dgm:pt modelId="{F8C20CE0-DE9A-4F7C-B99C-3E1F5ED144B1}" type="pres">
      <dgm:prSet presAssocID="{A8DA6070-E179-4D79-AA72-E237ED332AAE}" presName="leftComposite" presStyleCnt="0"/>
      <dgm:spPr/>
    </dgm:pt>
    <dgm:pt modelId="{EAEEABC6-EA38-4711-BCFC-B8F3E4C311BA}" type="pres">
      <dgm:prSet presAssocID="{E58D1DC9-83D2-4DFB-85A4-FBDC5BF128F8}" presName="childText1_1" presStyleLbl="vennNode1" presStyleIdx="2" presStyleCnt="8">
        <dgm:presLayoutVars>
          <dgm:chMax val="0"/>
          <dgm:chPref val="0"/>
        </dgm:presLayoutVars>
      </dgm:prSet>
      <dgm:spPr/>
    </dgm:pt>
    <dgm:pt modelId="{5D67283F-AC1C-4BAA-9F9E-B4C2BBC6C10B}" type="pres">
      <dgm:prSet presAssocID="{E58D1DC9-83D2-4DFB-85A4-FBDC5BF128F8}" presName="ellipse1" presStyleLbl="vennNode1" presStyleIdx="3" presStyleCnt="8"/>
      <dgm:spPr/>
    </dgm:pt>
    <dgm:pt modelId="{873942D4-4FBF-4A88-8EC2-E4D6EB2BD3C2}" type="pres">
      <dgm:prSet presAssocID="{E58D1DC9-83D2-4DFB-85A4-FBDC5BF128F8}" presName="ellipse2" presStyleLbl="vennNode1" presStyleIdx="4" presStyleCnt="8"/>
      <dgm:spPr/>
    </dgm:pt>
    <dgm:pt modelId="{5EA24EED-ED75-4261-8F61-62190AFAB262}" type="pres">
      <dgm:prSet presAssocID="{754B44A3-579A-467F-A252-79A28286A65D}" presName="childText1_2" presStyleLbl="vennNode1" presStyleIdx="5" presStyleCnt="8">
        <dgm:presLayoutVars>
          <dgm:chMax val="0"/>
          <dgm:chPref val="0"/>
        </dgm:presLayoutVars>
      </dgm:prSet>
      <dgm:spPr/>
    </dgm:pt>
    <dgm:pt modelId="{1DA15A0A-F623-4D7A-894C-EBA660B4B857}" type="pres">
      <dgm:prSet presAssocID="{754B44A3-579A-467F-A252-79A28286A65D}" presName="ellipse3" presStyleLbl="vennNode1" presStyleIdx="6" presStyleCnt="8"/>
      <dgm:spPr/>
    </dgm:pt>
    <dgm:pt modelId="{75E1DA08-F986-4273-A40B-D76AE28BBF9A}" type="pres">
      <dgm:prSet presAssocID="{6A7D80A1-3771-46E3-A004-826411C93A0F}" presName="childText1_3" presStyleLbl="vennNode1" presStyleIdx="7" presStyleCnt="8">
        <dgm:presLayoutVars>
          <dgm:chMax val="0"/>
          <dgm:chPref val="0"/>
        </dgm:presLayoutVars>
      </dgm:prSet>
      <dgm:spPr/>
    </dgm:pt>
    <dgm:pt modelId="{F5187372-14CD-4A16-8D86-4F6469A40057}" type="pres">
      <dgm:prSet presAssocID="{A8DA6070-E179-4D79-AA72-E237ED332AAE}" presName="rightChild" presStyleLbl="node2" presStyleIdx="0" presStyleCnt="1">
        <dgm:presLayoutVars>
          <dgm:chMax val="0"/>
          <dgm:chPref val="0"/>
        </dgm:presLayoutVars>
      </dgm:prSet>
      <dgm:spPr/>
    </dgm:pt>
    <dgm:pt modelId="{3E772A4C-11B6-4AEA-8610-C9001D179F46}" type="pres">
      <dgm:prSet presAssocID="{A8DA6070-E179-4D79-AA72-E237ED332AAE}" presName="parentText1" presStyleLbl="revTx" presStyleIdx="2" presStyleCnt="3">
        <dgm:presLayoutVars>
          <dgm:chMax val="4"/>
          <dgm:chPref val="3"/>
          <dgm:bulletEnabled val="1"/>
        </dgm:presLayoutVars>
      </dgm:prSet>
      <dgm:spPr/>
    </dgm:pt>
  </dgm:ptLst>
  <dgm:cxnLst>
    <dgm:cxn modelId="{1F379A26-B449-4F67-ADC1-B885A0C3F4D6}" type="presOf" srcId="{5AD5F3DE-C936-4884-BFD7-D5590394BA2F}" destId="{3E772A4C-11B6-4AEA-8610-C9001D179F46}" srcOrd="0" destOrd="0" presId="urn:microsoft.com/office/officeart/2009/3/layout/PhasedProcess"/>
    <dgm:cxn modelId="{897BB330-8704-4641-B48C-BE56665E96F9}" type="presOf" srcId="{E58D1DC9-83D2-4DFB-85A4-FBDC5BF128F8}" destId="{EAEEABC6-EA38-4711-BCFC-B8F3E4C311BA}" srcOrd="0" destOrd="0" presId="urn:microsoft.com/office/officeart/2009/3/layout/PhasedProcess"/>
    <dgm:cxn modelId="{9A4C9532-D02F-4F1A-A135-B600A51320A9}" srcId="{A8DA6070-E179-4D79-AA72-E237ED332AAE}" destId="{98497D1B-184F-4E48-8F47-05EE61984169}" srcOrd="2" destOrd="0" parTransId="{4059339A-8269-48F4-AABC-D43283D45256}" sibTransId="{31DD02A8-E31D-4199-BB8D-5CD204782096}"/>
    <dgm:cxn modelId="{32FD0536-3349-4155-9BCC-BF976BF30BFA}" type="presOf" srcId="{6190582E-33DB-4F32-91B3-43F4DDF5F6E3}" destId="{F5187372-14CD-4A16-8D86-4F6469A40057}" srcOrd="0" destOrd="0" presId="urn:microsoft.com/office/officeart/2009/3/layout/PhasedProcess"/>
    <dgm:cxn modelId="{9487B43D-2266-4056-9A14-17240189E3A8}" type="presOf" srcId="{13B17B69-8D50-4E0F-8172-8A30BE70C791}" destId="{3D1CEBDE-3C35-4742-BAD3-72B70DC7E960}" srcOrd="0" destOrd="0" presId="urn:microsoft.com/office/officeart/2009/3/layout/PhasedProcess"/>
    <dgm:cxn modelId="{D3092C65-34DF-467D-A44D-FE4FCBBE9E7D}" srcId="{A8DA6070-E179-4D79-AA72-E237ED332AAE}" destId="{E922BA50-0754-431E-B8DF-3D7D2FCA2E4E}" srcOrd="1" destOrd="0" parTransId="{C77DF6DB-4131-4C58-B235-8B6D434E1BD7}" sibTransId="{D0B38E72-7615-453C-853D-320276EAE61D}"/>
    <dgm:cxn modelId="{77622767-A81D-4D4B-8F99-C8CD77F56A1F}" type="presOf" srcId="{A8DA6070-E179-4D79-AA72-E237ED332AAE}" destId="{0267FA08-81DD-4E8F-9D1A-7DDDB0A85480}" srcOrd="0" destOrd="0" presId="urn:microsoft.com/office/officeart/2009/3/layout/PhasedProcess"/>
    <dgm:cxn modelId="{63878569-26C5-4192-871B-87A8B0940254}" srcId="{5AD5F3DE-C936-4884-BFD7-D5590394BA2F}" destId="{E58D1DC9-83D2-4DFB-85A4-FBDC5BF128F8}" srcOrd="0" destOrd="0" parTransId="{DE97D414-0548-428A-BE28-55753299EF55}" sibTransId="{29699972-257A-4BB3-9A7F-2871129C8AB4}"/>
    <dgm:cxn modelId="{D3E81B4C-CB65-499D-A9C0-1EC2EE69908A}" srcId="{E922BA50-0754-431E-B8DF-3D7D2FCA2E4E}" destId="{13B17B69-8D50-4E0F-8172-8A30BE70C791}" srcOrd="0" destOrd="0" parTransId="{2E6B1CA1-13B4-4AD9-A56A-6B4744A1D9F0}" sibTransId="{C727CC93-A006-4B55-892A-9D446399F482}"/>
    <dgm:cxn modelId="{35E76958-F571-4D47-ADBB-DFBE62960FAD}" type="presOf" srcId="{754B44A3-579A-467F-A252-79A28286A65D}" destId="{5EA24EED-ED75-4261-8F61-62190AFAB262}" srcOrd="0" destOrd="0" presId="urn:microsoft.com/office/officeart/2009/3/layout/PhasedProcess"/>
    <dgm:cxn modelId="{B4A85958-EBBA-4E26-875D-7632AD1C4EFD}" srcId="{E922BA50-0754-431E-B8DF-3D7D2FCA2E4E}" destId="{25A285D1-E531-48D4-948F-7FB402EFD2A2}" srcOrd="1" destOrd="0" parTransId="{846B2CAB-3067-4F8F-8845-63F8B83A4BA8}" sibTransId="{0302A3D0-86DA-4668-A7E3-53B04C2122D9}"/>
    <dgm:cxn modelId="{7B33F67A-D092-4591-A120-6A6FABC3FD98}" srcId="{5AD5F3DE-C936-4884-BFD7-D5590394BA2F}" destId="{754B44A3-579A-467F-A252-79A28286A65D}" srcOrd="1" destOrd="0" parTransId="{9F2DED8E-837C-4742-A031-79C4CA1ADA59}" sibTransId="{396D307B-4683-46D5-B1C1-92DB3C3F683E}"/>
    <dgm:cxn modelId="{7550D2B5-5BF2-4D8C-8AEC-BBC81EBA5B0D}" srcId="{98497D1B-184F-4E48-8F47-05EE61984169}" destId="{6190582E-33DB-4F32-91B3-43F4DDF5F6E3}" srcOrd="0" destOrd="0" parTransId="{BF2A5C39-6BFB-4EF1-B257-DDDBB1D1FBC3}" sibTransId="{9890AE8C-72E8-4095-8E14-CA2A16486B9E}"/>
    <dgm:cxn modelId="{BA20E8C6-35C0-413E-B23B-BF3F337C7422}" srcId="{5AD5F3DE-C936-4884-BFD7-D5590394BA2F}" destId="{6A7D80A1-3771-46E3-A004-826411C93A0F}" srcOrd="2" destOrd="0" parTransId="{829556DC-1A1F-47EE-88D7-40F8A6F0878C}" sibTransId="{0553AB58-7316-498E-AFCB-6E1AC94386A1}"/>
    <dgm:cxn modelId="{4D4B0DC8-BAB7-4ED9-A326-925179FF4F2D}" type="presOf" srcId="{E922BA50-0754-431E-B8DF-3D7D2FCA2E4E}" destId="{522055EF-BB4C-4DA8-978D-71572A0D5A9A}" srcOrd="0" destOrd="0" presId="urn:microsoft.com/office/officeart/2009/3/layout/PhasedProcess"/>
    <dgm:cxn modelId="{AEC778CF-3D20-4EBB-874C-42E4DE7626CB}" srcId="{A8DA6070-E179-4D79-AA72-E237ED332AAE}" destId="{5AD5F3DE-C936-4884-BFD7-D5590394BA2F}" srcOrd="0" destOrd="0" parTransId="{F78610DD-956F-4C0A-8954-4A55FA374678}" sibTransId="{9C891ED7-F872-4CF1-B4BF-80230FC2331B}"/>
    <dgm:cxn modelId="{5A8CA5E1-C4FF-4265-9820-B05BFF08D8AF}" type="presOf" srcId="{6A7D80A1-3771-46E3-A004-826411C93A0F}" destId="{75E1DA08-F986-4273-A40B-D76AE28BBF9A}" srcOrd="0" destOrd="0" presId="urn:microsoft.com/office/officeart/2009/3/layout/PhasedProcess"/>
    <dgm:cxn modelId="{D541A8E9-3E2E-41DE-A608-2443162A44CB}" type="presOf" srcId="{13B17B69-8D50-4E0F-8172-8A30BE70C791}" destId="{48E76D01-62D0-4049-A250-444254A76ED3}" srcOrd="1" destOrd="0" presId="urn:microsoft.com/office/officeart/2009/3/layout/PhasedProcess"/>
    <dgm:cxn modelId="{6DF7F7EF-B6A8-4FB4-8BF7-22284E1A0E6E}" type="presOf" srcId="{98497D1B-184F-4E48-8F47-05EE61984169}" destId="{04DE2C38-89E3-45E0-A1DF-9D0B9C74A6B5}" srcOrd="0" destOrd="0" presId="urn:microsoft.com/office/officeart/2009/3/layout/PhasedProcess"/>
    <dgm:cxn modelId="{D105EEF8-ABC7-46DF-8359-1E9B208CCD3D}" type="presOf" srcId="{25A285D1-E531-48D4-948F-7FB402EFD2A2}" destId="{E5935F31-6C44-4D9A-B820-C58D97357877}" srcOrd="0" destOrd="0" presId="urn:microsoft.com/office/officeart/2009/3/layout/PhasedProcess"/>
    <dgm:cxn modelId="{A33758FA-2E3E-4B8B-927D-EF6C8094B063}" type="presOf" srcId="{25A285D1-E531-48D4-948F-7FB402EFD2A2}" destId="{3A4873CB-B1A2-456D-976C-BCA3A8E67C58}" srcOrd="1" destOrd="0" presId="urn:microsoft.com/office/officeart/2009/3/layout/PhasedProcess"/>
    <dgm:cxn modelId="{477E5266-7A1C-4AB3-89C8-359BE997164C}" type="presParOf" srcId="{0267FA08-81DD-4E8F-9D1A-7DDDB0A85480}" destId="{75772895-1C95-40F7-9C89-4A7D715CD978}" srcOrd="0" destOrd="0" presId="urn:microsoft.com/office/officeart/2009/3/layout/PhasedProcess"/>
    <dgm:cxn modelId="{BED6FBCF-93F4-4332-8939-E5B6F3F65F87}" type="presParOf" srcId="{0267FA08-81DD-4E8F-9D1A-7DDDB0A85480}" destId="{0B6A39E6-714C-42C7-8C98-08285FEB369F}" srcOrd="1" destOrd="0" presId="urn:microsoft.com/office/officeart/2009/3/layout/PhasedProcess"/>
    <dgm:cxn modelId="{6FA9A9ED-E6C9-4230-812D-2F0BE2992016}" type="presParOf" srcId="{0267FA08-81DD-4E8F-9D1A-7DDDB0A85480}" destId="{522055EF-BB4C-4DA8-978D-71572A0D5A9A}" srcOrd="2" destOrd="0" presId="urn:microsoft.com/office/officeart/2009/3/layout/PhasedProcess"/>
    <dgm:cxn modelId="{264B5C88-C81D-4916-92C5-CE38327449F9}" type="presParOf" srcId="{0267FA08-81DD-4E8F-9D1A-7DDDB0A85480}" destId="{BD548AE7-1D6C-4AC2-B615-85DF3C3CB97F}" srcOrd="3" destOrd="0" presId="urn:microsoft.com/office/officeart/2009/3/layout/PhasedProcess"/>
    <dgm:cxn modelId="{1BB8CEFE-AB16-43BF-A0A3-9D86D612F61E}" type="presParOf" srcId="{0267FA08-81DD-4E8F-9D1A-7DDDB0A85480}" destId="{AF0ECC10-749D-4CB1-9787-0F58F84274B0}" srcOrd="4" destOrd="0" presId="urn:microsoft.com/office/officeart/2009/3/layout/PhasedProcess"/>
    <dgm:cxn modelId="{F4E43114-F5E2-45EC-87E7-A647E099F032}" type="presParOf" srcId="{0267FA08-81DD-4E8F-9D1A-7DDDB0A85480}" destId="{04DE2C38-89E3-45E0-A1DF-9D0B9C74A6B5}" srcOrd="5" destOrd="0" presId="urn:microsoft.com/office/officeart/2009/3/layout/PhasedProcess"/>
    <dgm:cxn modelId="{83139549-30C0-4C1F-AA22-06F9AAB46966}" type="presParOf" srcId="{0267FA08-81DD-4E8F-9D1A-7DDDB0A85480}" destId="{0B28D3D3-73CE-49D1-B239-013D378013E9}" srcOrd="6" destOrd="0" presId="urn:microsoft.com/office/officeart/2009/3/layout/PhasedProcess"/>
    <dgm:cxn modelId="{5DF85AC8-C21B-4B53-84AD-6ACA398BE7CF}" type="presParOf" srcId="{0B28D3D3-73CE-49D1-B239-013D378013E9}" destId="{3D1CEBDE-3C35-4742-BAD3-72B70DC7E960}" srcOrd="0" destOrd="0" presId="urn:microsoft.com/office/officeart/2009/3/layout/PhasedProcess"/>
    <dgm:cxn modelId="{9859EBE8-066E-4C89-9335-0D5CCA1102A6}" type="presParOf" srcId="{0B28D3D3-73CE-49D1-B239-013D378013E9}" destId="{48E76D01-62D0-4049-A250-444254A76ED3}" srcOrd="1" destOrd="0" presId="urn:microsoft.com/office/officeart/2009/3/layout/PhasedProcess"/>
    <dgm:cxn modelId="{11F9458C-3B34-4E31-884A-32D3421835F1}" type="presParOf" srcId="{0B28D3D3-73CE-49D1-B239-013D378013E9}" destId="{E5935F31-6C44-4D9A-B820-C58D97357877}" srcOrd="2" destOrd="0" presId="urn:microsoft.com/office/officeart/2009/3/layout/PhasedProcess"/>
    <dgm:cxn modelId="{63D085B0-7128-427A-98A4-BA24F9D9E074}" type="presParOf" srcId="{0B28D3D3-73CE-49D1-B239-013D378013E9}" destId="{3A4873CB-B1A2-456D-976C-BCA3A8E67C58}" srcOrd="3" destOrd="0" presId="urn:microsoft.com/office/officeart/2009/3/layout/PhasedProcess"/>
    <dgm:cxn modelId="{3E3D36B4-6510-4010-98AF-97B23DBE01E1}" type="presParOf" srcId="{0267FA08-81DD-4E8F-9D1A-7DDDB0A85480}" destId="{F8C20CE0-DE9A-4F7C-B99C-3E1F5ED144B1}" srcOrd="7" destOrd="0" presId="urn:microsoft.com/office/officeart/2009/3/layout/PhasedProcess"/>
    <dgm:cxn modelId="{8D087F85-14C2-47CB-9395-70B23A0B867E}" type="presParOf" srcId="{F8C20CE0-DE9A-4F7C-B99C-3E1F5ED144B1}" destId="{EAEEABC6-EA38-4711-BCFC-B8F3E4C311BA}" srcOrd="0" destOrd="0" presId="urn:microsoft.com/office/officeart/2009/3/layout/PhasedProcess"/>
    <dgm:cxn modelId="{350F39CF-8C36-47A1-88FD-37ACDB8FCE46}" type="presParOf" srcId="{F8C20CE0-DE9A-4F7C-B99C-3E1F5ED144B1}" destId="{5D67283F-AC1C-4BAA-9F9E-B4C2BBC6C10B}" srcOrd="1" destOrd="0" presId="urn:microsoft.com/office/officeart/2009/3/layout/PhasedProcess"/>
    <dgm:cxn modelId="{6B3F9DC6-7C1A-4802-9AA9-0BA69576A66E}" type="presParOf" srcId="{F8C20CE0-DE9A-4F7C-B99C-3E1F5ED144B1}" destId="{873942D4-4FBF-4A88-8EC2-E4D6EB2BD3C2}" srcOrd="2" destOrd="0" presId="urn:microsoft.com/office/officeart/2009/3/layout/PhasedProcess"/>
    <dgm:cxn modelId="{B897A408-B69C-4085-B442-F6E5A690FD19}" type="presParOf" srcId="{F8C20CE0-DE9A-4F7C-B99C-3E1F5ED144B1}" destId="{5EA24EED-ED75-4261-8F61-62190AFAB262}" srcOrd="3" destOrd="0" presId="urn:microsoft.com/office/officeart/2009/3/layout/PhasedProcess"/>
    <dgm:cxn modelId="{26928AFD-BE11-4CD9-94AB-A4C441EDD71F}" type="presParOf" srcId="{F8C20CE0-DE9A-4F7C-B99C-3E1F5ED144B1}" destId="{1DA15A0A-F623-4D7A-894C-EBA660B4B857}" srcOrd="4" destOrd="0" presId="urn:microsoft.com/office/officeart/2009/3/layout/PhasedProcess"/>
    <dgm:cxn modelId="{C06D2A62-E543-44A3-88C5-1A6BEE11A84A}" type="presParOf" srcId="{F8C20CE0-DE9A-4F7C-B99C-3E1F5ED144B1}" destId="{75E1DA08-F986-4273-A40B-D76AE28BBF9A}" srcOrd="5" destOrd="0" presId="urn:microsoft.com/office/officeart/2009/3/layout/PhasedProcess"/>
    <dgm:cxn modelId="{15AB81B1-02AA-4BAF-8843-2BA02C75AEB4}" type="presParOf" srcId="{0267FA08-81DD-4E8F-9D1A-7DDDB0A85480}" destId="{F5187372-14CD-4A16-8D86-4F6469A40057}" srcOrd="8" destOrd="0" presId="urn:microsoft.com/office/officeart/2009/3/layout/PhasedProcess"/>
    <dgm:cxn modelId="{D32D18BC-2678-4301-99CE-F8CC472408E6}" type="presParOf" srcId="{0267FA08-81DD-4E8F-9D1A-7DDDB0A85480}" destId="{3E772A4C-11B6-4AEA-8610-C9001D179F46}" srcOrd="9" destOrd="0" presId="urn:microsoft.com/office/officeart/2009/3/layout/Phased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C5CA883-094C-4199-AC45-8C9FB673151A}" type="doc">
      <dgm:prSet loTypeId="urn:microsoft.com/office/officeart/2005/8/layout/hierarchy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1526CF3F-5421-4901-8BA9-42DD8E97572C}">
      <dgm:prSet phldrT="[Text]"/>
      <dgm:spPr/>
      <dgm:t>
        <a:bodyPr/>
        <a:lstStyle/>
        <a:p>
          <a:r>
            <a:rPr lang="zh-CN" altLang="en-US" dirty="0"/>
            <a:t>宣文：注意到时间和地点的误差，但仅此而已</a:t>
          </a:r>
          <a:endParaRPr lang="en-SG" dirty="0"/>
        </a:p>
      </dgm:t>
    </dgm:pt>
    <dgm:pt modelId="{25452157-F340-45F8-A85D-8AC2518C0A76}" type="parTrans" cxnId="{45C9BCCF-4E4D-44A6-AA32-57C61A31B095}">
      <dgm:prSet/>
      <dgm:spPr/>
      <dgm:t>
        <a:bodyPr/>
        <a:lstStyle/>
        <a:p>
          <a:endParaRPr lang="en-SG"/>
        </a:p>
      </dgm:t>
    </dgm:pt>
    <dgm:pt modelId="{A362ED19-A1D8-4F22-BFB9-CEA0D027A080}" type="sibTrans" cxnId="{45C9BCCF-4E4D-44A6-AA32-57C61A31B095}">
      <dgm:prSet/>
      <dgm:spPr/>
      <dgm:t>
        <a:bodyPr/>
        <a:lstStyle/>
        <a:p>
          <a:endParaRPr lang="en-SG"/>
        </a:p>
      </dgm:t>
    </dgm:pt>
    <dgm:pt modelId="{07C9641C-54F6-49E8-B43B-A1E0BED6CEAC}">
      <dgm:prSet phldrT="[Text]"/>
      <dgm:spPr/>
      <dgm:t>
        <a:bodyPr/>
        <a:lstStyle/>
        <a:p>
          <a:r>
            <a:rPr lang="zh-CN" altLang="en-US" dirty="0"/>
            <a:t>瓦宫寺和石羊寺的差别</a:t>
          </a:r>
          <a:endParaRPr lang="en-SG" dirty="0"/>
        </a:p>
      </dgm:t>
    </dgm:pt>
    <dgm:pt modelId="{B9E64378-9B4E-477F-A376-5E75946DF92C}" type="parTrans" cxnId="{5B861E8B-BEC1-493E-8A63-BEF4418680AE}">
      <dgm:prSet/>
      <dgm:spPr/>
      <dgm:t>
        <a:bodyPr/>
        <a:lstStyle/>
        <a:p>
          <a:endParaRPr lang="en-SG"/>
        </a:p>
      </dgm:t>
    </dgm:pt>
    <dgm:pt modelId="{C753C74E-B324-4985-850A-6CB0C9DDB754}" type="sibTrans" cxnId="{5B861E8B-BEC1-493E-8A63-BEF4418680AE}">
      <dgm:prSet/>
      <dgm:spPr/>
      <dgm:t>
        <a:bodyPr/>
        <a:lstStyle/>
        <a:p>
          <a:endParaRPr lang="en-SG"/>
        </a:p>
      </dgm:t>
    </dgm:pt>
    <dgm:pt modelId="{DB6A71D4-B5A9-4A55-9156-C71160669D30}">
      <dgm:prSet phldrT="[Text]"/>
      <dgm:spPr/>
      <dgm:t>
        <a:bodyPr/>
        <a:lstStyle/>
        <a:p>
          <a:r>
            <a:rPr lang="zh-CN" altLang="en-US" dirty="0"/>
            <a:t>义熙</a:t>
          </a:r>
          <a:r>
            <a:rPr lang="en-SG" altLang="zh-CN" dirty="0"/>
            <a:t>11</a:t>
          </a:r>
          <a:r>
            <a:rPr lang="zh-CN" altLang="en-US" dirty="0"/>
            <a:t>年</a:t>
          </a:r>
          <a:r>
            <a:rPr lang="en-US" altLang="zh-CN" dirty="0"/>
            <a:t>-411</a:t>
          </a:r>
          <a:r>
            <a:rPr lang="zh-CN" altLang="en-US" dirty="0"/>
            <a:t>年到达长安，玄高</a:t>
          </a:r>
          <a:r>
            <a:rPr lang="en-SG" altLang="zh-CN" dirty="0"/>
            <a:t>9</a:t>
          </a:r>
          <a:r>
            <a:rPr lang="zh-CN" altLang="en-US" dirty="0"/>
            <a:t>岁</a:t>
          </a:r>
          <a:endParaRPr lang="en-SG" dirty="0"/>
        </a:p>
      </dgm:t>
    </dgm:pt>
    <dgm:pt modelId="{EF70A5F9-A282-4EAC-83D5-5A6CC898482D}" type="parTrans" cxnId="{FEBC720E-411D-420B-A880-F20E2ED53756}">
      <dgm:prSet/>
      <dgm:spPr/>
      <dgm:t>
        <a:bodyPr/>
        <a:lstStyle/>
        <a:p>
          <a:endParaRPr lang="en-SG"/>
        </a:p>
      </dgm:t>
    </dgm:pt>
    <dgm:pt modelId="{373799B2-553C-4462-97B9-2BE1D5DDF09A}" type="sibTrans" cxnId="{FEBC720E-411D-420B-A880-F20E2ED53756}">
      <dgm:prSet/>
      <dgm:spPr/>
      <dgm:t>
        <a:bodyPr/>
        <a:lstStyle/>
        <a:p>
          <a:endParaRPr lang="en-SG"/>
        </a:p>
      </dgm:t>
    </dgm:pt>
    <dgm:pt modelId="{66E9C7D8-A925-4020-90C3-04749FBDB0B7}">
      <dgm:prSet phldrT="[Text]"/>
      <dgm:spPr/>
      <dgm:t>
        <a:bodyPr/>
        <a:lstStyle/>
        <a:p>
          <a:r>
            <a:rPr lang="zh-CN" altLang="en-US" dirty="0"/>
            <a:t>徐文：到达长安和离开的时间之间，有一定的时间差；微细的差别，直接影响到论证</a:t>
          </a:r>
          <a:endParaRPr lang="en-SG" dirty="0"/>
        </a:p>
      </dgm:t>
    </dgm:pt>
    <dgm:pt modelId="{701E1A91-59E5-4B65-8D14-2B0CBE9583CC}" type="parTrans" cxnId="{1BAB2457-2E05-43EB-9282-984614A46106}">
      <dgm:prSet/>
      <dgm:spPr/>
      <dgm:t>
        <a:bodyPr/>
        <a:lstStyle/>
        <a:p>
          <a:endParaRPr lang="en-SG"/>
        </a:p>
      </dgm:t>
    </dgm:pt>
    <dgm:pt modelId="{D635F5A7-7BF9-4CFC-B23F-8A3FAA214B3B}" type="sibTrans" cxnId="{1BAB2457-2E05-43EB-9282-984614A46106}">
      <dgm:prSet/>
      <dgm:spPr/>
      <dgm:t>
        <a:bodyPr/>
        <a:lstStyle/>
        <a:p>
          <a:endParaRPr lang="en-SG"/>
        </a:p>
      </dgm:t>
    </dgm:pt>
    <dgm:pt modelId="{38D79785-82DB-47C2-A624-C3093CFACEBC}">
      <dgm:prSet phldrT="[Text]"/>
      <dgm:spPr/>
      <dgm:t>
        <a:bodyPr/>
        <a:lstStyle/>
        <a:p>
          <a:r>
            <a:rPr lang="zh-CN" altLang="en-US" dirty="0"/>
            <a:t>僧人未必一直居住一处；偶然辗转讲经，未尝不可</a:t>
          </a:r>
          <a:endParaRPr lang="en-SG" dirty="0"/>
        </a:p>
      </dgm:t>
    </dgm:pt>
    <dgm:pt modelId="{C21F87EE-8E39-40A2-9750-B87B5F5B3C98}" type="parTrans" cxnId="{0095FFE5-B14C-474F-9F5C-FA8FECBB3C84}">
      <dgm:prSet/>
      <dgm:spPr/>
      <dgm:t>
        <a:bodyPr/>
        <a:lstStyle/>
        <a:p>
          <a:endParaRPr lang="en-SG"/>
        </a:p>
      </dgm:t>
    </dgm:pt>
    <dgm:pt modelId="{A6ACE5D0-4A81-4B19-9D3B-26F2F9B2E0E8}" type="sibTrans" cxnId="{0095FFE5-B14C-474F-9F5C-FA8FECBB3C84}">
      <dgm:prSet/>
      <dgm:spPr/>
      <dgm:t>
        <a:bodyPr/>
        <a:lstStyle/>
        <a:p>
          <a:endParaRPr lang="en-SG"/>
        </a:p>
      </dgm:t>
    </dgm:pt>
    <dgm:pt modelId="{6FA6C37D-1926-4B5F-BC9C-A7257801D783}">
      <dgm:prSet phldrT="[Text]"/>
      <dgm:spPr/>
      <dgm:t>
        <a:bodyPr/>
        <a:lstStyle/>
        <a:p>
          <a:r>
            <a:rPr lang="zh-CN" altLang="en-US" dirty="0"/>
            <a:t>弘始</a:t>
          </a:r>
          <a:r>
            <a:rPr lang="en-SG" altLang="zh-CN" dirty="0"/>
            <a:t>16</a:t>
          </a:r>
          <a:r>
            <a:rPr lang="zh-CN" altLang="en-US" dirty="0"/>
            <a:t>年</a:t>
          </a:r>
          <a:r>
            <a:rPr lang="en-SG" altLang="zh-CN" dirty="0"/>
            <a:t>/</a:t>
          </a:r>
          <a:r>
            <a:rPr lang="zh-CN" altLang="en-US" dirty="0"/>
            <a:t>义熙</a:t>
          </a:r>
          <a:r>
            <a:rPr lang="en-SG" altLang="zh-CN" dirty="0"/>
            <a:t>15</a:t>
          </a:r>
          <a:r>
            <a:rPr lang="zh-CN" altLang="en-US" dirty="0"/>
            <a:t>年</a:t>
          </a:r>
          <a:r>
            <a:rPr lang="en-US" altLang="zh-CN" dirty="0"/>
            <a:t>-415</a:t>
          </a:r>
          <a:r>
            <a:rPr lang="zh-CN" altLang="en-US" dirty="0"/>
            <a:t>离开长安，玄高</a:t>
          </a:r>
          <a:r>
            <a:rPr lang="en-SG" altLang="zh-CN" dirty="0"/>
            <a:t>13</a:t>
          </a:r>
          <a:r>
            <a:rPr lang="zh-CN" altLang="en-US" dirty="0"/>
            <a:t>岁</a:t>
          </a:r>
          <a:endParaRPr lang="en-SG" dirty="0"/>
        </a:p>
      </dgm:t>
    </dgm:pt>
    <dgm:pt modelId="{4F95C436-6A44-41FC-912F-7171BF33D640}" type="parTrans" cxnId="{5F7D8CB3-2DCA-4DC6-9964-B8710DCA3B93}">
      <dgm:prSet/>
      <dgm:spPr/>
      <dgm:t>
        <a:bodyPr/>
        <a:lstStyle/>
        <a:p>
          <a:endParaRPr lang="en-SG"/>
        </a:p>
      </dgm:t>
    </dgm:pt>
    <dgm:pt modelId="{DCC1E6B1-7A57-40E0-93A1-8A0F81355635}" type="sibTrans" cxnId="{5F7D8CB3-2DCA-4DC6-9964-B8710DCA3B93}">
      <dgm:prSet/>
      <dgm:spPr/>
      <dgm:t>
        <a:bodyPr/>
        <a:lstStyle/>
        <a:p>
          <a:endParaRPr lang="en-SG"/>
        </a:p>
      </dgm:t>
    </dgm:pt>
    <dgm:pt modelId="{B71556E3-3B01-4291-A8C1-C5F5A51FCDFF}" type="pres">
      <dgm:prSet presAssocID="{FC5CA883-094C-4199-AC45-8C9FB673151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47C7704-6EDB-4FB5-B444-D5891B796ABB}" type="pres">
      <dgm:prSet presAssocID="{1526CF3F-5421-4901-8BA9-42DD8E97572C}" presName="root" presStyleCnt="0"/>
      <dgm:spPr/>
    </dgm:pt>
    <dgm:pt modelId="{0580AC2F-E386-4A08-802E-D4D606C772DF}" type="pres">
      <dgm:prSet presAssocID="{1526CF3F-5421-4901-8BA9-42DD8E97572C}" presName="rootComposite" presStyleCnt="0"/>
      <dgm:spPr/>
    </dgm:pt>
    <dgm:pt modelId="{C617114F-8DC3-4C4F-B49C-3612E8AEC699}" type="pres">
      <dgm:prSet presAssocID="{1526CF3F-5421-4901-8BA9-42DD8E97572C}" presName="rootText" presStyleLbl="node1" presStyleIdx="0" presStyleCnt="2"/>
      <dgm:spPr/>
    </dgm:pt>
    <dgm:pt modelId="{58CDFA61-E780-4A60-968C-867DA68DBEE1}" type="pres">
      <dgm:prSet presAssocID="{1526CF3F-5421-4901-8BA9-42DD8E97572C}" presName="rootConnector" presStyleLbl="node1" presStyleIdx="0" presStyleCnt="2"/>
      <dgm:spPr/>
    </dgm:pt>
    <dgm:pt modelId="{7A71ACF2-4CB5-44FE-B08E-61C4E2C8E072}" type="pres">
      <dgm:prSet presAssocID="{1526CF3F-5421-4901-8BA9-42DD8E97572C}" presName="childShape" presStyleCnt="0"/>
      <dgm:spPr/>
    </dgm:pt>
    <dgm:pt modelId="{31023BE5-C159-4D6D-AA4D-2CAD7CA690BA}" type="pres">
      <dgm:prSet presAssocID="{B9E64378-9B4E-477F-A376-5E75946DF92C}" presName="Name13" presStyleLbl="parChTrans1D2" presStyleIdx="0" presStyleCnt="4"/>
      <dgm:spPr/>
    </dgm:pt>
    <dgm:pt modelId="{3455AAB1-51FD-4BF4-B782-B2C272B81807}" type="pres">
      <dgm:prSet presAssocID="{07C9641C-54F6-49E8-B43B-A1E0BED6CEAC}" presName="childText" presStyleLbl="bgAcc1" presStyleIdx="0" presStyleCnt="4">
        <dgm:presLayoutVars>
          <dgm:bulletEnabled val="1"/>
        </dgm:presLayoutVars>
      </dgm:prSet>
      <dgm:spPr/>
    </dgm:pt>
    <dgm:pt modelId="{DB7F8993-2B23-403F-9E00-65ED4D77FB8F}" type="pres">
      <dgm:prSet presAssocID="{EF70A5F9-A282-4EAC-83D5-5A6CC898482D}" presName="Name13" presStyleLbl="parChTrans1D2" presStyleIdx="1" presStyleCnt="4"/>
      <dgm:spPr/>
    </dgm:pt>
    <dgm:pt modelId="{34F96612-51F2-42A9-9630-BDFEA2E4942D}" type="pres">
      <dgm:prSet presAssocID="{DB6A71D4-B5A9-4A55-9156-C71160669D30}" presName="childText" presStyleLbl="bgAcc1" presStyleIdx="1" presStyleCnt="4">
        <dgm:presLayoutVars>
          <dgm:bulletEnabled val="1"/>
        </dgm:presLayoutVars>
      </dgm:prSet>
      <dgm:spPr/>
    </dgm:pt>
    <dgm:pt modelId="{7665ECB9-B537-4B60-BCD4-09950147EB4C}" type="pres">
      <dgm:prSet presAssocID="{66E9C7D8-A925-4020-90C3-04749FBDB0B7}" presName="root" presStyleCnt="0"/>
      <dgm:spPr/>
    </dgm:pt>
    <dgm:pt modelId="{DB6C477F-B2BA-4782-ACD4-2316B8860E30}" type="pres">
      <dgm:prSet presAssocID="{66E9C7D8-A925-4020-90C3-04749FBDB0B7}" presName="rootComposite" presStyleCnt="0"/>
      <dgm:spPr/>
    </dgm:pt>
    <dgm:pt modelId="{154E7C76-DC58-4F6A-9B3D-9D66E4FA98DF}" type="pres">
      <dgm:prSet presAssocID="{66E9C7D8-A925-4020-90C3-04749FBDB0B7}" presName="rootText" presStyleLbl="node1" presStyleIdx="1" presStyleCnt="2"/>
      <dgm:spPr/>
    </dgm:pt>
    <dgm:pt modelId="{BB6C8A26-6D5E-4B53-BB42-A260E4178E78}" type="pres">
      <dgm:prSet presAssocID="{66E9C7D8-A925-4020-90C3-04749FBDB0B7}" presName="rootConnector" presStyleLbl="node1" presStyleIdx="1" presStyleCnt="2"/>
      <dgm:spPr/>
    </dgm:pt>
    <dgm:pt modelId="{6190078A-9C99-4C7D-B696-07FB4F55D971}" type="pres">
      <dgm:prSet presAssocID="{66E9C7D8-A925-4020-90C3-04749FBDB0B7}" presName="childShape" presStyleCnt="0"/>
      <dgm:spPr/>
    </dgm:pt>
    <dgm:pt modelId="{C84953D5-E7EE-4B90-92A2-5FBAF16A640C}" type="pres">
      <dgm:prSet presAssocID="{C21F87EE-8E39-40A2-9750-B87B5F5B3C98}" presName="Name13" presStyleLbl="parChTrans1D2" presStyleIdx="2" presStyleCnt="4"/>
      <dgm:spPr/>
    </dgm:pt>
    <dgm:pt modelId="{6C324B5A-CF46-45DF-8CC7-E0A3F2FF0E9D}" type="pres">
      <dgm:prSet presAssocID="{38D79785-82DB-47C2-A624-C3093CFACEBC}" presName="childText" presStyleLbl="bgAcc1" presStyleIdx="2" presStyleCnt="4">
        <dgm:presLayoutVars>
          <dgm:bulletEnabled val="1"/>
        </dgm:presLayoutVars>
      </dgm:prSet>
      <dgm:spPr/>
    </dgm:pt>
    <dgm:pt modelId="{0E91D26E-E2A9-4844-AF7B-B8433431927C}" type="pres">
      <dgm:prSet presAssocID="{4F95C436-6A44-41FC-912F-7171BF33D640}" presName="Name13" presStyleLbl="parChTrans1D2" presStyleIdx="3" presStyleCnt="4"/>
      <dgm:spPr/>
    </dgm:pt>
    <dgm:pt modelId="{AC979F0A-79DC-4866-8E34-13853CE7777B}" type="pres">
      <dgm:prSet presAssocID="{6FA6C37D-1926-4B5F-BC9C-A7257801D783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FEBC720E-411D-420B-A880-F20E2ED53756}" srcId="{1526CF3F-5421-4901-8BA9-42DD8E97572C}" destId="{DB6A71D4-B5A9-4A55-9156-C71160669D30}" srcOrd="1" destOrd="0" parTransId="{EF70A5F9-A282-4EAC-83D5-5A6CC898482D}" sibTransId="{373799B2-553C-4462-97B9-2BE1D5DDF09A}"/>
    <dgm:cxn modelId="{9BAA9928-0B7F-403F-8E6E-5603AAB019BD}" type="presOf" srcId="{B9E64378-9B4E-477F-A376-5E75946DF92C}" destId="{31023BE5-C159-4D6D-AA4D-2CAD7CA690BA}" srcOrd="0" destOrd="0" presId="urn:microsoft.com/office/officeart/2005/8/layout/hierarchy3"/>
    <dgm:cxn modelId="{DD37BE28-B590-494E-BEA7-DB7C9C5912BB}" type="presOf" srcId="{66E9C7D8-A925-4020-90C3-04749FBDB0B7}" destId="{BB6C8A26-6D5E-4B53-BB42-A260E4178E78}" srcOrd="1" destOrd="0" presId="urn:microsoft.com/office/officeart/2005/8/layout/hierarchy3"/>
    <dgm:cxn modelId="{217DAC29-5873-4E52-9B54-EA1A430FF9F0}" type="presOf" srcId="{C21F87EE-8E39-40A2-9750-B87B5F5B3C98}" destId="{C84953D5-E7EE-4B90-92A2-5FBAF16A640C}" srcOrd="0" destOrd="0" presId="urn:microsoft.com/office/officeart/2005/8/layout/hierarchy3"/>
    <dgm:cxn modelId="{EB3CAA3D-FF74-4860-81B8-14A92CC44846}" type="presOf" srcId="{1526CF3F-5421-4901-8BA9-42DD8E97572C}" destId="{C617114F-8DC3-4C4F-B49C-3612E8AEC699}" srcOrd="0" destOrd="0" presId="urn:microsoft.com/office/officeart/2005/8/layout/hierarchy3"/>
    <dgm:cxn modelId="{D58E203F-B019-4CEC-9D6E-C41CF962A5AD}" type="presOf" srcId="{07C9641C-54F6-49E8-B43B-A1E0BED6CEAC}" destId="{3455AAB1-51FD-4BF4-B782-B2C272B81807}" srcOrd="0" destOrd="0" presId="urn:microsoft.com/office/officeart/2005/8/layout/hierarchy3"/>
    <dgm:cxn modelId="{FEEA8C61-5D06-4801-A2F2-9CF022C4FF10}" type="presOf" srcId="{EF70A5F9-A282-4EAC-83D5-5A6CC898482D}" destId="{DB7F8993-2B23-403F-9E00-65ED4D77FB8F}" srcOrd="0" destOrd="0" presId="urn:microsoft.com/office/officeart/2005/8/layout/hierarchy3"/>
    <dgm:cxn modelId="{71C1BF67-5C5E-40AC-9B38-04FA01040C6A}" type="presOf" srcId="{6FA6C37D-1926-4B5F-BC9C-A7257801D783}" destId="{AC979F0A-79DC-4866-8E34-13853CE7777B}" srcOrd="0" destOrd="0" presId="urn:microsoft.com/office/officeart/2005/8/layout/hierarchy3"/>
    <dgm:cxn modelId="{34DBDA76-B399-491E-A6E3-1F563B660A1B}" type="presOf" srcId="{66E9C7D8-A925-4020-90C3-04749FBDB0B7}" destId="{154E7C76-DC58-4F6A-9B3D-9D66E4FA98DF}" srcOrd="0" destOrd="0" presId="urn:microsoft.com/office/officeart/2005/8/layout/hierarchy3"/>
    <dgm:cxn modelId="{1BAB2457-2E05-43EB-9282-984614A46106}" srcId="{FC5CA883-094C-4199-AC45-8C9FB673151A}" destId="{66E9C7D8-A925-4020-90C3-04749FBDB0B7}" srcOrd="1" destOrd="0" parTransId="{701E1A91-59E5-4B65-8D14-2B0CBE9583CC}" sibTransId="{D635F5A7-7BF9-4CFC-B23F-8A3FAA214B3B}"/>
    <dgm:cxn modelId="{1A402458-DA61-41CA-92C6-AF1B345EEA4E}" type="presOf" srcId="{1526CF3F-5421-4901-8BA9-42DD8E97572C}" destId="{58CDFA61-E780-4A60-968C-867DA68DBEE1}" srcOrd="1" destOrd="0" presId="urn:microsoft.com/office/officeart/2005/8/layout/hierarchy3"/>
    <dgm:cxn modelId="{5B861E8B-BEC1-493E-8A63-BEF4418680AE}" srcId="{1526CF3F-5421-4901-8BA9-42DD8E97572C}" destId="{07C9641C-54F6-49E8-B43B-A1E0BED6CEAC}" srcOrd="0" destOrd="0" parTransId="{B9E64378-9B4E-477F-A376-5E75946DF92C}" sibTransId="{C753C74E-B324-4985-850A-6CB0C9DDB754}"/>
    <dgm:cxn modelId="{5F7D8CB3-2DCA-4DC6-9964-B8710DCA3B93}" srcId="{66E9C7D8-A925-4020-90C3-04749FBDB0B7}" destId="{6FA6C37D-1926-4B5F-BC9C-A7257801D783}" srcOrd="1" destOrd="0" parTransId="{4F95C436-6A44-41FC-912F-7171BF33D640}" sibTransId="{DCC1E6B1-7A57-40E0-93A1-8A0F81355635}"/>
    <dgm:cxn modelId="{53AC8FBF-D0DF-429E-86C4-537495472AF7}" type="presOf" srcId="{4F95C436-6A44-41FC-912F-7171BF33D640}" destId="{0E91D26E-E2A9-4844-AF7B-B8433431927C}" srcOrd="0" destOrd="0" presId="urn:microsoft.com/office/officeart/2005/8/layout/hierarchy3"/>
    <dgm:cxn modelId="{45C9BCCF-4E4D-44A6-AA32-57C61A31B095}" srcId="{FC5CA883-094C-4199-AC45-8C9FB673151A}" destId="{1526CF3F-5421-4901-8BA9-42DD8E97572C}" srcOrd="0" destOrd="0" parTransId="{25452157-F340-45F8-A85D-8AC2518C0A76}" sibTransId="{A362ED19-A1D8-4F22-BFB9-CEA0D027A080}"/>
    <dgm:cxn modelId="{8236DDD4-3695-4EF2-9C90-5DD3D8237B22}" type="presOf" srcId="{38D79785-82DB-47C2-A624-C3093CFACEBC}" destId="{6C324B5A-CF46-45DF-8CC7-E0A3F2FF0E9D}" srcOrd="0" destOrd="0" presId="urn:microsoft.com/office/officeart/2005/8/layout/hierarchy3"/>
    <dgm:cxn modelId="{0095FFE5-B14C-474F-9F5C-FA8FECBB3C84}" srcId="{66E9C7D8-A925-4020-90C3-04749FBDB0B7}" destId="{38D79785-82DB-47C2-A624-C3093CFACEBC}" srcOrd="0" destOrd="0" parTransId="{C21F87EE-8E39-40A2-9750-B87B5F5B3C98}" sibTransId="{A6ACE5D0-4A81-4B19-9D3B-26F2F9B2E0E8}"/>
    <dgm:cxn modelId="{E89354ED-1F93-4646-A367-AE9070D9BF29}" type="presOf" srcId="{FC5CA883-094C-4199-AC45-8C9FB673151A}" destId="{B71556E3-3B01-4291-A8C1-C5F5A51FCDFF}" srcOrd="0" destOrd="0" presId="urn:microsoft.com/office/officeart/2005/8/layout/hierarchy3"/>
    <dgm:cxn modelId="{D66747FD-BC25-4872-94B6-4140ADB2E36B}" type="presOf" srcId="{DB6A71D4-B5A9-4A55-9156-C71160669D30}" destId="{34F96612-51F2-42A9-9630-BDFEA2E4942D}" srcOrd="0" destOrd="0" presId="urn:microsoft.com/office/officeart/2005/8/layout/hierarchy3"/>
    <dgm:cxn modelId="{60FBDCB0-0868-4910-B0E2-51A32A8A07D5}" type="presParOf" srcId="{B71556E3-3B01-4291-A8C1-C5F5A51FCDFF}" destId="{247C7704-6EDB-4FB5-B444-D5891B796ABB}" srcOrd="0" destOrd="0" presId="urn:microsoft.com/office/officeart/2005/8/layout/hierarchy3"/>
    <dgm:cxn modelId="{BAA11060-2B62-4D64-871C-7352365957FC}" type="presParOf" srcId="{247C7704-6EDB-4FB5-B444-D5891B796ABB}" destId="{0580AC2F-E386-4A08-802E-D4D606C772DF}" srcOrd="0" destOrd="0" presId="urn:microsoft.com/office/officeart/2005/8/layout/hierarchy3"/>
    <dgm:cxn modelId="{6BA3AD26-65C5-4C02-B9A5-7AEAEA95E747}" type="presParOf" srcId="{0580AC2F-E386-4A08-802E-D4D606C772DF}" destId="{C617114F-8DC3-4C4F-B49C-3612E8AEC699}" srcOrd="0" destOrd="0" presId="urn:microsoft.com/office/officeart/2005/8/layout/hierarchy3"/>
    <dgm:cxn modelId="{E71B71BF-25D4-4BB6-895F-D6DC91188148}" type="presParOf" srcId="{0580AC2F-E386-4A08-802E-D4D606C772DF}" destId="{58CDFA61-E780-4A60-968C-867DA68DBEE1}" srcOrd="1" destOrd="0" presId="urn:microsoft.com/office/officeart/2005/8/layout/hierarchy3"/>
    <dgm:cxn modelId="{77C8A324-8095-40CB-8EE2-C1A6D2C71609}" type="presParOf" srcId="{247C7704-6EDB-4FB5-B444-D5891B796ABB}" destId="{7A71ACF2-4CB5-44FE-B08E-61C4E2C8E072}" srcOrd="1" destOrd="0" presId="urn:microsoft.com/office/officeart/2005/8/layout/hierarchy3"/>
    <dgm:cxn modelId="{F089219E-E5FE-4319-A0BD-7BCC8F515670}" type="presParOf" srcId="{7A71ACF2-4CB5-44FE-B08E-61C4E2C8E072}" destId="{31023BE5-C159-4D6D-AA4D-2CAD7CA690BA}" srcOrd="0" destOrd="0" presId="urn:microsoft.com/office/officeart/2005/8/layout/hierarchy3"/>
    <dgm:cxn modelId="{967C9B66-7A14-4DFD-99CB-9332BB40B6EF}" type="presParOf" srcId="{7A71ACF2-4CB5-44FE-B08E-61C4E2C8E072}" destId="{3455AAB1-51FD-4BF4-B782-B2C272B81807}" srcOrd="1" destOrd="0" presId="urn:microsoft.com/office/officeart/2005/8/layout/hierarchy3"/>
    <dgm:cxn modelId="{BEE728BE-1848-476B-AD3B-2FE03B2A11C6}" type="presParOf" srcId="{7A71ACF2-4CB5-44FE-B08E-61C4E2C8E072}" destId="{DB7F8993-2B23-403F-9E00-65ED4D77FB8F}" srcOrd="2" destOrd="0" presId="urn:microsoft.com/office/officeart/2005/8/layout/hierarchy3"/>
    <dgm:cxn modelId="{4591C40E-12F0-4023-A65A-73BFD59EEA82}" type="presParOf" srcId="{7A71ACF2-4CB5-44FE-B08E-61C4E2C8E072}" destId="{34F96612-51F2-42A9-9630-BDFEA2E4942D}" srcOrd="3" destOrd="0" presId="urn:microsoft.com/office/officeart/2005/8/layout/hierarchy3"/>
    <dgm:cxn modelId="{37ED473A-774F-46E7-AA87-04FBCCD84594}" type="presParOf" srcId="{B71556E3-3B01-4291-A8C1-C5F5A51FCDFF}" destId="{7665ECB9-B537-4B60-BCD4-09950147EB4C}" srcOrd="1" destOrd="0" presId="urn:microsoft.com/office/officeart/2005/8/layout/hierarchy3"/>
    <dgm:cxn modelId="{E5F49E2E-EE73-497A-A672-15F145A98ACE}" type="presParOf" srcId="{7665ECB9-B537-4B60-BCD4-09950147EB4C}" destId="{DB6C477F-B2BA-4782-ACD4-2316B8860E30}" srcOrd="0" destOrd="0" presId="urn:microsoft.com/office/officeart/2005/8/layout/hierarchy3"/>
    <dgm:cxn modelId="{59191704-5096-4591-A80A-2C476E06A593}" type="presParOf" srcId="{DB6C477F-B2BA-4782-ACD4-2316B8860E30}" destId="{154E7C76-DC58-4F6A-9B3D-9D66E4FA98DF}" srcOrd="0" destOrd="0" presId="urn:microsoft.com/office/officeart/2005/8/layout/hierarchy3"/>
    <dgm:cxn modelId="{C6F13117-B97D-4BCB-AC75-0FD286A9C298}" type="presParOf" srcId="{DB6C477F-B2BA-4782-ACD4-2316B8860E30}" destId="{BB6C8A26-6D5E-4B53-BB42-A260E4178E78}" srcOrd="1" destOrd="0" presId="urn:microsoft.com/office/officeart/2005/8/layout/hierarchy3"/>
    <dgm:cxn modelId="{1719C8D9-F749-42F3-B158-A3002C5F6F47}" type="presParOf" srcId="{7665ECB9-B537-4B60-BCD4-09950147EB4C}" destId="{6190078A-9C99-4C7D-B696-07FB4F55D971}" srcOrd="1" destOrd="0" presId="urn:microsoft.com/office/officeart/2005/8/layout/hierarchy3"/>
    <dgm:cxn modelId="{55E44EB1-019A-4E22-9627-0F5F0B59472B}" type="presParOf" srcId="{6190078A-9C99-4C7D-B696-07FB4F55D971}" destId="{C84953D5-E7EE-4B90-92A2-5FBAF16A640C}" srcOrd="0" destOrd="0" presId="urn:microsoft.com/office/officeart/2005/8/layout/hierarchy3"/>
    <dgm:cxn modelId="{8817B90F-4275-4D44-A6FC-1A90471FBD38}" type="presParOf" srcId="{6190078A-9C99-4C7D-B696-07FB4F55D971}" destId="{6C324B5A-CF46-45DF-8CC7-E0A3F2FF0E9D}" srcOrd="1" destOrd="0" presId="urn:microsoft.com/office/officeart/2005/8/layout/hierarchy3"/>
    <dgm:cxn modelId="{912252C3-6AC0-43AC-87C5-5F3D6EC13EFC}" type="presParOf" srcId="{6190078A-9C99-4C7D-B696-07FB4F55D971}" destId="{0E91D26E-E2A9-4844-AF7B-B8433431927C}" srcOrd="2" destOrd="0" presId="urn:microsoft.com/office/officeart/2005/8/layout/hierarchy3"/>
    <dgm:cxn modelId="{E12CE078-3234-495E-934D-1ADE2FC2EC2D}" type="presParOf" srcId="{6190078A-9C99-4C7D-B696-07FB4F55D971}" destId="{AC979F0A-79DC-4866-8E34-13853CE7777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518E3F4-AA78-426A-9012-0B4E7C03D757}" type="doc">
      <dgm:prSet loTypeId="urn:microsoft.com/office/officeart/2005/8/layout/hProcess4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60B79DFE-485A-4CE0-A25B-12718D7B4F0C}">
      <dgm:prSet phldrT="[Text]"/>
      <dgm:spPr/>
      <dgm:t>
        <a:bodyPr/>
        <a:lstStyle/>
        <a:p>
          <a:r>
            <a:rPr lang="zh-CN" altLang="en-US" dirty="0"/>
            <a:t>资料：分析的对象</a:t>
          </a:r>
          <a:endParaRPr lang="en-SG" dirty="0"/>
        </a:p>
      </dgm:t>
    </dgm:pt>
    <dgm:pt modelId="{981CA144-6F4B-4076-957C-A77736C134CA}" type="parTrans" cxnId="{54A7387F-D347-45CF-9940-CF3A07A9F4C8}">
      <dgm:prSet/>
      <dgm:spPr/>
      <dgm:t>
        <a:bodyPr/>
        <a:lstStyle/>
        <a:p>
          <a:endParaRPr lang="en-SG"/>
        </a:p>
      </dgm:t>
    </dgm:pt>
    <dgm:pt modelId="{D036E074-34BE-4832-9F65-E45D36D5CA42}" type="sibTrans" cxnId="{54A7387F-D347-45CF-9940-CF3A07A9F4C8}">
      <dgm:prSet/>
      <dgm:spPr/>
      <dgm:t>
        <a:bodyPr/>
        <a:lstStyle/>
        <a:p>
          <a:endParaRPr lang="en-SG"/>
        </a:p>
      </dgm:t>
    </dgm:pt>
    <dgm:pt modelId="{C95CD8E3-4CF9-41F9-B0AD-D19124CCAA6F}">
      <dgm:prSet phldrT="[Text]"/>
      <dgm:spPr/>
      <dgm:t>
        <a:bodyPr/>
        <a:lstStyle/>
        <a:p>
          <a:r>
            <a:rPr lang="zh-CN" altLang="en-US" dirty="0"/>
            <a:t>原始资料</a:t>
          </a:r>
          <a:endParaRPr lang="en-SG" dirty="0"/>
        </a:p>
      </dgm:t>
    </dgm:pt>
    <dgm:pt modelId="{48EADB87-E360-4CDC-AD39-BD9EF889A4E4}" type="parTrans" cxnId="{29D201AE-E8DE-414B-9598-6C38FA994DA9}">
      <dgm:prSet/>
      <dgm:spPr/>
      <dgm:t>
        <a:bodyPr/>
        <a:lstStyle/>
        <a:p>
          <a:endParaRPr lang="en-SG"/>
        </a:p>
      </dgm:t>
    </dgm:pt>
    <dgm:pt modelId="{A51F6FDE-34D1-4856-BE38-96A207694881}" type="sibTrans" cxnId="{29D201AE-E8DE-414B-9598-6C38FA994DA9}">
      <dgm:prSet/>
      <dgm:spPr/>
      <dgm:t>
        <a:bodyPr/>
        <a:lstStyle/>
        <a:p>
          <a:endParaRPr lang="en-SG"/>
        </a:p>
      </dgm:t>
    </dgm:pt>
    <dgm:pt modelId="{046FD67B-5843-4F14-9F89-C33E8AA74A43}">
      <dgm:prSet phldrT="[Text]"/>
      <dgm:spPr/>
      <dgm:t>
        <a:bodyPr/>
        <a:lstStyle/>
        <a:p>
          <a:r>
            <a:rPr lang="zh-CN" altLang="en-US" dirty="0"/>
            <a:t>对原始资料的分析研究</a:t>
          </a:r>
          <a:endParaRPr lang="en-SG" dirty="0"/>
        </a:p>
      </dgm:t>
    </dgm:pt>
    <dgm:pt modelId="{1F41C5BF-38B3-46E7-AC3E-F776DFCC190C}" type="parTrans" cxnId="{D9878842-953E-4527-B28C-FDBE5C2C8397}">
      <dgm:prSet/>
      <dgm:spPr/>
      <dgm:t>
        <a:bodyPr/>
        <a:lstStyle/>
        <a:p>
          <a:endParaRPr lang="en-SG"/>
        </a:p>
      </dgm:t>
    </dgm:pt>
    <dgm:pt modelId="{7D6B4FA8-4888-488C-93B0-310E7D7CD328}" type="sibTrans" cxnId="{D9878842-953E-4527-B28C-FDBE5C2C8397}">
      <dgm:prSet/>
      <dgm:spPr/>
      <dgm:t>
        <a:bodyPr/>
        <a:lstStyle/>
        <a:p>
          <a:endParaRPr lang="en-SG"/>
        </a:p>
      </dgm:t>
    </dgm:pt>
    <dgm:pt modelId="{9F4D9C81-8DE1-4096-A7AB-8B25979F29C8}">
      <dgm:prSet phldrT="[Text]"/>
      <dgm:spPr/>
      <dgm:t>
        <a:bodyPr/>
        <a:lstStyle/>
        <a:p>
          <a:r>
            <a:rPr lang="zh-CN" altLang="en-US" dirty="0"/>
            <a:t>互相参考</a:t>
          </a:r>
          <a:endParaRPr lang="en-SG" dirty="0"/>
        </a:p>
      </dgm:t>
    </dgm:pt>
    <dgm:pt modelId="{146E2DD1-94DA-4E3F-AE19-8306862C78C0}" type="parTrans" cxnId="{4C31F65E-5593-4DA0-89B9-745F320165B5}">
      <dgm:prSet/>
      <dgm:spPr/>
      <dgm:t>
        <a:bodyPr/>
        <a:lstStyle/>
        <a:p>
          <a:endParaRPr lang="en-SG"/>
        </a:p>
      </dgm:t>
    </dgm:pt>
    <dgm:pt modelId="{B130809F-EEE2-4C07-915F-8B1140821D3D}" type="sibTrans" cxnId="{4C31F65E-5593-4DA0-89B9-745F320165B5}">
      <dgm:prSet/>
      <dgm:spPr/>
      <dgm:t>
        <a:bodyPr/>
        <a:lstStyle/>
        <a:p>
          <a:endParaRPr lang="en-SG"/>
        </a:p>
      </dgm:t>
    </dgm:pt>
    <dgm:pt modelId="{5F9AD10F-CC1F-49E4-A72B-6B7F60755E89}">
      <dgm:prSet phldrT="[Text]"/>
      <dgm:spPr/>
      <dgm:t>
        <a:bodyPr/>
        <a:lstStyle/>
        <a:p>
          <a:r>
            <a:rPr lang="zh-CN" altLang="en-US" dirty="0"/>
            <a:t>搜集或阅读不同但相关的原始资料</a:t>
          </a:r>
          <a:endParaRPr lang="en-SG" dirty="0"/>
        </a:p>
      </dgm:t>
    </dgm:pt>
    <dgm:pt modelId="{29127AD7-D573-4AAD-A2C2-0A447A9EE76A}" type="parTrans" cxnId="{A3E0339B-6449-40DB-A0AB-1B508DF320E1}">
      <dgm:prSet/>
      <dgm:spPr/>
      <dgm:t>
        <a:bodyPr/>
        <a:lstStyle/>
        <a:p>
          <a:endParaRPr lang="en-SG"/>
        </a:p>
      </dgm:t>
    </dgm:pt>
    <dgm:pt modelId="{5DB702B4-051E-4FAC-A44B-0928CD7DB06E}" type="sibTrans" cxnId="{A3E0339B-6449-40DB-A0AB-1B508DF320E1}">
      <dgm:prSet/>
      <dgm:spPr/>
      <dgm:t>
        <a:bodyPr/>
        <a:lstStyle/>
        <a:p>
          <a:endParaRPr lang="en-SG"/>
        </a:p>
      </dgm:t>
    </dgm:pt>
    <dgm:pt modelId="{DE69B9AB-7C14-420D-BE6B-D5AC13D8B367}">
      <dgm:prSet phldrT="[Text]"/>
      <dgm:spPr/>
      <dgm:t>
        <a:bodyPr/>
        <a:lstStyle/>
        <a:p>
          <a:r>
            <a:rPr lang="zh-CN" altLang="en-US" dirty="0"/>
            <a:t>对比不同原始资料对相关事件的记录，从中发现异同；</a:t>
          </a:r>
          <a:endParaRPr lang="en-SG" dirty="0"/>
        </a:p>
      </dgm:t>
    </dgm:pt>
    <dgm:pt modelId="{410C356C-72EE-4A3F-AE97-04CDC851CAB2}" type="parTrans" cxnId="{8CFF2B30-7D40-4668-896A-AA3EAD92CAF9}">
      <dgm:prSet/>
      <dgm:spPr/>
      <dgm:t>
        <a:bodyPr/>
        <a:lstStyle/>
        <a:p>
          <a:endParaRPr lang="en-SG"/>
        </a:p>
      </dgm:t>
    </dgm:pt>
    <dgm:pt modelId="{D8423B12-D766-4136-83B9-6C3323CABD43}" type="sibTrans" cxnId="{8CFF2B30-7D40-4668-896A-AA3EAD92CAF9}">
      <dgm:prSet/>
      <dgm:spPr/>
      <dgm:t>
        <a:bodyPr/>
        <a:lstStyle/>
        <a:p>
          <a:endParaRPr lang="en-SG"/>
        </a:p>
      </dgm:t>
    </dgm:pt>
    <dgm:pt modelId="{FA8B15B3-921C-4170-AB39-E497B9B071D8}">
      <dgm:prSet phldrT="[Text]"/>
      <dgm:spPr/>
      <dgm:t>
        <a:bodyPr/>
        <a:lstStyle/>
        <a:p>
          <a:r>
            <a:rPr lang="zh-CN" altLang="en-US" dirty="0"/>
            <a:t>考察</a:t>
          </a:r>
          <a:endParaRPr lang="en-SG" dirty="0"/>
        </a:p>
      </dgm:t>
    </dgm:pt>
    <dgm:pt modelId="{ECA51829-D782-44C5-8120-BED144DCA6F2}" type="parTrans" cxnId="{30F3BA35-20DE-401A-8099-BD1392419357}">
      <dgm:prSet/>
      <dgm:spPr/>
      <dgm:t>
        <a:bodyPr/>
        <a:lstStyle/>
        <a:p>
          <a:endParaRPr lang="en-SG"/>
        </a:p>
      </dgm:t>
    </dgm:pt>
    <dgm:pt modelId="{F0ED2CAC-7EC7-49A3-997E-421E3B8C45E7}" type="sibTrans" cxnId="{30F3BA35-20DE-401A-8099-BD1392419357}">
      <dgm:prSet/>
      <dgm:spPr/>
      <dgm:t>
        <a:bodyPr/>
        <a:lstStyle/>
        <a:p>
          <a:endParaRPr lang="en-SG"/>
        </a:p>
      </dgm:t>
    </dgm:pt>
    <dgm:pt modelId="{2F7AD768-E030-4647-8DA6-26D87DFC423B}">
      <dgm:prSet phldrT="[Text]"/>
      <dgm:spPr/>
      <dgm:t>
        <a:bodyPr/>
        <a:lstStyle/>
        <a:p>
          <a:r>
            <a:rPr lang="zh-CN" altLang="en-US" dirty="0"/>
            <a:t>列出不同资料的不同或相同记录，参考、对比，</a:t>
          </a:r>
          <a:endParaRPr lang="en-SG" dirty="0"/>
        </a:p>
      </dgm:t>
    </dgm:pt>
    <dgm:pt modelId="{F5F9E05A-BC8F-49F9-9A8E-E574F22D4A01}" type="parTrans" cxnId="{60DBA167-4A44-4738-B61A-6BD263C7C844}">
      <dgm:prSet/>
      <dgm:spPr/>
      <dgm:t>
        <a:bodyPr/>
        <a:lstStyle/>
        <a:p>
          <a:endParaRPr lang="en-SG"/>
        </a:p>
      </dgm:t>
    </dgm:pt>
    <dgm:pt modelId="{4840E97E-64A4-492A-8451-9C76B32EB1AB}" type="sibTrans" cxnId="{60DBA167-4A44-4738-B61A-6BD263C7C844}">
      <dgm:prSet/>
      <dgm:spPr/>
      <dgm:t>
        <a:bodyPr/>
        <a:lstStyle/>
        <a:p>
          <a:endParaRPr lang="en-SG"/>
        </a:p>
      </dgm:t>
    </dgm:pt>
    <dgm:pt modelId="{DB43E8C0-2BF7-4CD7-B13D-B2665A96FADD}">
      <dgm:prSet phldrT="[Text]"/>
      <dgm:spPr/>
      <dgm:t>
        <a:bodyPr/>
        <a:lstStyle/>
        <a:p>
          <a:r>
            <a:rPr lang="zh-CN" altLang="en-US" dirty="0"/>
            <a:t>说明相同记录是否可靠；说明不同记录，哪一种说法更加可信；</a:t>
          </a:r>
          <a:endParaRPr lang="en-SG" dirty="0"/>
        </a:p>
      </dgm:t>
    </dgm:pt>
    <dgm:pt modelId="{8E8A274D-E5B9-4765-BDF9-4AF153184947}" type="parTrans" cxnId="{0BA6901E-CDF3-4B4F-8957-5FF2D9A0CDEB}">
      <dgm:prSet/>
      <dgm:spPr/>
      <dgm:t>
        <a:bodyPr/>
        <a:lstStyle/>
        <a:p>
          <a:endParaRPr lang="en-SG"/>
        </a:p>
      </dgm:t>
    </dgm:pt>
    <dgm:pt modelId="{0BEE9DEE-7A96-4829-B676-86C38A3EA7FD}" type="sibTrans" cxnId="{0BA6901E-CDF3-4B4F-8957-5FF2D9A0CDEB}">
      <dgm:prSet/>
      <dgm:spPr/>
      <dgm:t>
        <a:bodyPr/>
        <a:lstStyle/>
        <a:p>
          <a:endParaRPr lang="en-SG"/>
        </a:p>
      </dgm:t>
    </dgm:pt>
    <dgm:pt modelId="{D0DF1040-4238-4C44-BE26-3B3F41C9D0E2}" type="pres">
      <dgm:prSet presAssocID="{9518E3F4-AA78-426A-9012-0B4E7C03D757}" presName="Name0" presStyleCnt="0">
        <dgm:presLayoutVars>
          <dgm:dir/>
          <dgm:animLvl val="lvl"/>
          <dgm:resizeHandles val="exact"/>
        </dgm:presLayoutVars>
      </dgm:prSet>
      <dgm:spPr/>
    </dgm:pt>
    <dgm:pt modelId="{57EDEA27-029D-44BE-B02D-8FFA09C63E06}" type="pres">
      <dgm:prSet presAssocID="{9518E3F4-AA78-426A-9012-0B4E7C03D757}" presName="tSp" presStyleCnt="0"/>
      <dgm:spPr/>
    </dgm:pt>
    <dgm:pt modelId="{A7494EB4-ED6A-4EC2-83F3-3816BBF3CC99}" type="pres">
      <dgm:prSet presAssocID="{9518E3F4-AA78-426A-9012-0B4E7C03D757}" presName="bSp" presStyleCnt="0"/>
      <dgm:spPr/>
    </dgm:pt>
    <dgm:pt modelId="{60C9216E-39CB-4996-84E3-DDBF4D0B0DC8}" type="pres">
      <dgm:prSet presAssocID="{9518E3F4-AA78-426A-9012-0B4E7C03D757}" presName="process" presStyleCnt="0"/>
      <dgm:spPr/>
    </dgm:pt>
    <dgm:pt modelId="{271E4434-342E-4FF4-8DA4-EF2BF038FE3E}" type="pres">
      <dgm:prSet presAssocID="{60B79DFE-485A-4CE0-A25B-12718D7B4F0C}" presName="composite1" presStyleCnt="0"/>
      <dgm:spPr/>
    </dgm:pt>
    <dgm:pt modelId="{527FDBCB-5088-4D80-8FB0-20BD54E3D5C1}" type="pres">
      <dgm:prSet presAssocID="{60B79DFE-485A-4CE0-A25B-12718D7B4F0C}" presName="dummyNode1" presStyleLbl="node1" presStyleIdx="0" presStyleCnt="3"/>
      <dgm:spPr/>
    </dgm:pt>
    <dgm:pt modelId="{1EE00986-B1C6-4E87-8650-3370E6649F59}" type="pres">
      <dgm:prSet presAssocID="{60B79DFE-485A-4CE0-A25B-12718D7B4F0C}" presName="childNode1" presStyleLbl="bgAcc1" presStyleIdx="0" presStyleCnt="3">
        <dgm:presLayoutVars>
          <dgm:bulletEnabled val="1"/>
        </dgm:presLayoutVars>
      </dgm:prSet>
      <dgm:spPr/>
    </dgm:pt>
    <dgm:pt modelId="{27838BCB-F27E-497B-938A-4117369259E7}" type="pres">
      <dgm:prSet presAssocID="{60B79DFE-485A-4CE0-A25B-12718D7B4F0C}" presName="childNode1tx" presStyleLbl="bgAcc1" presStyleIdx="0" presStyleCnt="3">
        <dgm:presLayoutVars>
          <dgm:bulletEnabled val="1"/>
        </dgm:presLayoutVars>
      </dgm:prSet>
      <dgm:spPr/>
    </dgm:pt>
    <dgm:pt modelId="{45F11D3F-F62B-4BB2-AF0F-F8ACBB8B498D}" type="pres">
      <dgm:prSet presAssocID="{60B79DFE-485A-4CE0-A25B-12718D7B4F0C}" presName="parentNode1" presStyleLbl="node1" presStyleIdx="0" presStyleCnt="3">
        <dgm:presLayoutVars>
          <dgm:chMax val="1"/>
          <dgm:bulletEnabled val="1"/>
        </dgm:presLayoutVars>
      </dgm:prSet>
      <dgm:spPr/>
    </dgm:pt>
    <dgm:pt modelId="{2C97B7FF-A5F8-473B-8413-39E4CEADED9F}" type="pres">
      <dgm:prSet presAssocID="{60B79DFE-485A-4CE0-A25B-12718D7B4F0C}" presName="connSite1" presStyleCnt="0"/>
      <dgm:spPr/>
    </dgm:pt>
    <dgm:pt modelId="{E1C905E4-9D7C-4F66-9803-CC74BDAA3A3E}" type="pres">
      <dgm:prSet presAssocID="{D036E074-34BE-4832-9F65-E45D36D5CA42}" presName="Name9" presStyleLbl="sibTrans2D1" presStyleIdx="0" presStyleCnt="2"/>
      <dgm:spPr/>
    </dgm:pt>
    <dgm:pt modelId="{5905B02E-565E-432C-B574-A7986724723C}" type="pres">
      <dgm:prSet presAssocID="{9F4D9C81-8DE1-4096-A7AB-8B25979F29C8}" presName="composite2" presStyleCnt="0"/>
      <dgm:spPr/>
    </dgm:pt>
    <dgm:pt modelId="{671FA53E-7987-46A2-BCCD-1740BD05E450}" type="pres">
      <dgm:prSet presAssocID="{9F4D9C81-8DE1-4096-A7AB-8B25979F29C8}" presName="dummyNode2" presStyleLbl="node1" presStyleIdx="0" presStyleCnt="3"/>
      <dgm:spPr/>
    </dgm:pt>
    <dgm:pt modelId="{6FFA88AA-A2DB-409A-93D1-9D2DFBD52671}" type="pres">
      <dgm:prSet presAssocID="{9F4D9C81-8DE1-4096-A7AB-8B25979F29C8}" presName="childNode2" presStyleLbl="bgAcc1" presStyleIdx="1" presStyleCnt="3">
        <dgm:presLayoutVars>
          <dgm:bulletEnabled val="1"/>
        </dgm:presLayoutVars>
      </dgm:prSet>
      <dgm:spPr/>
    </dgm:pt>
    <dgm:pt modelId="{2E5B3532-7302-4451-B9B1-17A9A824E16E}" type="pres">
      <dgm:prSet presAssocID="{9F4D9C81-8DE1-4096-A7AB-8B25979F29C8}" presName="childNode2tx" presStyleLbl="bgAcc1" presStyleIdx="1" presStyleCnt="3">
        <dgm:presLayoutVars>
          <dgm:bulletEnabled val="1"/>
        </dgm:presLayoutVars>
      </dgm:prSet>
      <dgm:spPr/>
    </dgm:pt>
    <dgm:pt modelId="{AD1DB388-0604-4AC8-842F-048B515D771A}" type="pres">
      <dgm:prSet presAssocID="{9F4D9C81-8DE1-4096-A7AB-8B25979F29C8}" presName="parentNode2" presStyleLbl="node1" presStyleIdx="1" presStyleCnt="3">
        <dgm:presLayoutVars>
          <dgm:chMax val="0"/>
          <dgm:bulletEnabled val="1"/>
        </dgm:presLayoutVars>
      </dgm:prSet>
      <dgm:spPr/>
    </dgm:pt>
    <dgm:pt modelId="{0F2A30ED-5BD0-4D42-AFD5-85E6611FF9FA}" type="pres">
      <dgm:prSet presAssocID="{9F4D9C81-8DE1-4096-A7AB-8B25979F29C8}" presName="connSite2" presStyleCnt="0"/>
      <dgm:spPr/>
    </dgm:pt>
    <dgm:pt modelId="{3A039F46-EE6A-4611-8440-2F43A7C7692F}" type="pres">
      <dgm:prSet presAssocID="{B130809F-EEE2-4C07-915F-8B1140821D3D}" presName="Name18" presStyleLbl="sibTrans2D1" presStyleIdx="1" presStyleCnt="2"/>
      <dgm:spPr/>
    </dgm:pt>
    <dgm:pt modelId="{44CC0D4D-59F0-4EF7-9C57-B6788AE45FAC}" type="pres">
      <dgm:prSet presAssocID="{FA8B15B3-921C-4170-AB39-E497B9B071D8}" presName="composite1" presStyleCnt="0"/>
      <dgm:spPr/>
    </dgm:pt>
    <dgm:pt modelId="{54794134-3F46-473A-BD97-75BEF8D6BCF8}" type="pres">
      <dgm:prSet presAssocID="{FA8B15B3-921C-4170-AB39-E497B9B071D8}" presName="dummyNode1" presStyleLbl="node1" presStyleIdx="1" presStyleCnt="3"/>
      <dgm:spPr/>
    </dgm:pt>
    <dgm:pt modelId="{E0685596-392E-454A-BBF2-885760FEC1F6}" type="pres">
      <dgm:prSet presAssocID="{FA8B15B3-921C-4170-AB39-E497B9B071D8}" presName="childNode1" presStyleLbl="bgAcc1" presStyleIdx="2" presStyleCnt="3">
        <dgm:presLayoutVars>
          <dgm:bulletEnabled val="1"/>
        </dgm:presLayoutVars>
      </dgm:prSet>
      <dgm:spPr/>
    </dgm:pt>
    <dgm:pt modelId="{CA49A1AB-2E23-4CF8-AF6C-D0C40EB98187}" type="pres">
      <dgm:prSet presAssocID="{FA8B15B3-921C-4170-AB39-E497B9B071D8}" presName="childNode1tx" presStyleLbl="bgAcc1" presStyleIdx="2" presStyleCnt="3">
        <dgm:presLayoutVars>
          <dgm:bulletEnabled val="1"/>
        </dgm:presLayoutVars>
      </dgm:prSet>
      <dgm:spPr/>
    </dgm:pt>
    <dgm:pt modelId="{751A0D77-D32A-4611-A972-77BB18162299}" type="pres">
      <dgm:prSet presAssocID="{FA8B15B3-921C-4170-AB39-E497B9B071D8}" presName="parentNode1" presStyleLbl="node1" presStyleIdx="2" presStyleCnt="3">
        <dgm:presLayoutVars>
          <dgm:chMax val="1"/>
          <dgm:bulletEnabled val="1"/>
        </dgm:presLayoutVars>
      </dgm:prSet>
      <dgm:spPr/>
    </dgm:pt>
    <dgm:pt modelId="{E2FE6891-C744-45B4-A2D8-E9DD87F11384}" type="pres">
      <dgm:prSet presAssocID="{FA8B15B3-921C-4170-AB39-E497B9B071D8}" presName="connSite1" presStyleCnt="0"/>
      <dgm:spPr/>
    </dgm:pt>
  </dgm:ptLst>
  <dgm:cxnLst>
    <dgm:cxn modelId="{AC6A2C05-F209-4601-9AA5-27C7B13B308A}" type="presOf" srcId="{DE69B9AB-7C14-420D-BE6B-D5AC13D8B367}" destId="{2E5B3532-7302-4451-B9B1-17A9A824E16E}" srcOrd="1" destOrd="1" presId="urn:microsoft.com/office/officeart/2005/8/layout/hProcess4"/>
    <dgm:cxn modelId="{F425FC12-82A4-44D8-ACAB-3570AF897EBC}" type="presOf" srcId="{60B79DFE-485A-4CE0-A25B-12718D7B4F0C}" destId="{45F11D3F-F62B-4BB2-AF0F-F8ACBB8B498D}" srcOrd="0" destOrd="0" presId="urn:microsoft.com/office/officeart/2005/8/layout/hProcess4"/>
    <dgm:cxn modelId="{0D5EC914-9FB8-4C33-9982-47ECA8EEE814}" type="presOf" srcId="{9F4D9C81-8DE1-4096-A7AB-8B25979F29C8}" destId="{AD1DB388-0604-4AC8-842F-048B515D771A}" srcOrd="0" destOrd="0" presId="urn:microsoft.com/office/officeart/2005/8/layout/hProcess4"/>
    <dgm:cxn modelId="{CFD07018-7F2A-4E56-9B5D-732FDA69810C}" type="presOf" srcId="{5F9AD10F-CC1F-49E4-A72B-6B7F60755E89}" destId="{6FFA88AA-A2DB-409A-93D1-9D2DFBD52671}" srcOrd="0" destOrd="0" presId="urn:microsoft.com/office/officeart/2005/8/layout/hProcess4"/>
    <dgm:cxn modelId="{0BA6901E-CDF3-4B4F-8957-5FF2D9A0CDEB}" srcId="{FA8B15B3-921C-4170-AB39-E497B9B071D8}" destId="{DB43E8C0-2BF7-4CD7-B13D-B2665A96FADD}" srcOrd="1" destOrd="0" parTransId="{8E8A274D-E5B9-4765-BDF9-4AF153184947}" sibTransId="{0BEE9DEE-7A96-4829-B676-86C38A3EA7FD}"/>
    <dgm:cxn modelId="{BCC62025-D074-4C06-854E-662AA666EACC}" type="presOf" srcId="{046FD67B-5843-4F14-9F89-C33E8AA74A43}" destId="{1EE00986-B1C6-4E87-8650-3370E6649F59}" srcOrd="0" destOrd="1" presId="urn:microsoft.com/office/officeart/2005/8/layout/hProcess4"/>
    <dgm:cxn modelId="{8CFF2B30-7D40-4668-896A-AA3EAD92CAF9}" srcId="{9F4D9C81-8DE1-4096-A7AB-8B25979F29C8}" destId="{DE69B9AB-7C14-420D-BE6B-D5AC13D8B367}" srcOrd="1" destOrd="0" parTransId="{410C356C-72EE-4A3F-AE97-04CDC851CAB2}" sibTransId="{D8423B12-D766-4136-83B9-6C3323CABD43}"/>
    <dgm:cxn modelId="{30F3BA35-20DE-401A-8099-BD1392419357}" srcId="{9518E3F4-AA78-426A-9012-0B4E7C03D757}" destId="{FA8B15B3-921C-4170-AB39-E497B9B071D8}" srcOrd="2" destOrd="0" parTransId="{ECA51829-D782-44C5-8120-BED144DCA6F2}" sibTransId="{F0ED2CAC-7EC7-49A3-997E-421E3B8C45E7}"/>
    <dgm:cxn modelId="{4C31F65E-5593-4DA0-89B9-745F320165B5}" srcId="{9518E3F4-AA78-426A-9012-0B4E7C03D757}" destId="{9F4D9C81-8DE1-4096-A7AB-8B25979F29C8}" srcOrd="1" destOrd="0" parTransId="{146E2DD1-94DA-4E3F-AE19-8306862C78C0}" sibTransId="{B130809F-EEE2-4C07-915F-8B1140821D3D}"/>
    <dgm:cxn modelId="{D9878842-953E-4527-B28C-FDBE5C2C8397}" srcId="{60B79DFE-485A-4CE0-A25B-12718D7B4F0C}" destId="{046FD67B-5843-4F14-9F89-C33E8AA74A43}" srcOrd="1" destOrd="0" parTransId="{1F41C5BF-38B3-46E7-AC3E-F776DFCC190C}" sibTransId="{7D6B4FA8-4888-488C-93B0-310E7D7CD328}"/>
    <dgm:cxn modelId="{2C210A67-0093-493C-BA82-E34949CC3640}" type="presOf" srcId="{2F7AD768-E030-4647-8DA6-26D87DFC423B}" destId="{CA49A1AB-2E23-4CF8-AF6C-D0C40EB98187}" srcOrd="1" destOrd="0" presId="urn:microsoft.com/office/officeart/2005/8/layout/hProcess4"/>
    <dgm:cxn modelId="{60DBA167-4A44-4738-B61A-6BD263C7C844}" srcId="{FA8B15B3-921C-4170-AB39-E497B9B071D8}" destId="{2F7AD768-E030-4647-8DA6-26D87DFC423B}" srcOrd="0" destOrd="0" parTransId="{F5F9E05A-BC8F-49F9-9A8E-E574F22D4A01}" sibTransId="{4840E97E-64A4-492A-8451-9C76B32EB1AB}"/>
    <dgm:cxn modelId="{941A2D6A-4CF8-4321-9224-E77E8038FC29}" type="presOf" srcId="{DE69B9AB-7C14-420D-BE6B-D5AC13D8B367}" destId="{6FFA88AA-A2DB-409A-93D1-9D2DFBD52671}" srcOrd="0" destOrd="1" presId="urn:microsoft.com/office/officeart/2005/8/layout/hProcess4"/>
    <dgm:cxn modelId="{5625046C-981A-48D7-BE38-E7D02082FEF6}" type="presOf" srcId="{B130809F-EEE2-4C07-915F-8B1140821D3D}" destId="{3A039F46-EE6A-4611-8440-2F43A7C7692F}" srcOrd="0" destOrd="0" presId="urn:microsoft.com/office/officeart/2005/8/layout/hProcess4"/>
    <dgm:cxn modelId="{ECAF627A-5777-416F-A0D6-40B5D099BAC7}" type="presOf" srcId="{9518E3F4-AA78-426A-9012-0B4E7C03D757}" destId="{D0DF1040-4238-4C44-BE26-3B3F41C9D0E2}" srcOrd="0" destOrd="0" presId="urn:microsoft.com/office/officeart/2005/8/layout/hProcess4"/>
    <dgm:cxn modelId="{54A7387F-D347-45CF-9940-CF3A07A9F4C8}" srcId="{9518E3F4-AA78-426A-9012-0B4E7C03D757}" destId="{60B79DFE-485A-4CE0-A25B-12718D7B4F0C}" srcOrd="0" destOrd="0" parTransId="{981CA144-6F4B-4076-957C-A77736C134CA}" sibTransId="{D036E074-34BE-4832-9F65-E45D36D5CA42}"/>
    <dgm:cxn modelId="{A3E0339B-6449-40DB-A0AB-1B508DF320E1}" srcId="{9F4D9C81-8DE1-4096-A7AB-8B25979F29C8}" destId="{5F9AD10F-CC1F-49E4-A72B-6B7F60755E89}" srcOrd="0" destOrd="0" parTransId="{29127AD7-D573-4AAD-A2C2-0A447A9EE76A}" sibTransId="{5DB702B4-051E-4FAC-A44B-0928CD7DB06E}"/>
    <dgm:cxn modelId="{EB8336A2-22E8-4AC8-BAFC-CEE670A4170A}" type="presOf" srcId="{FA8B15B3-921C-4170-AB39-E497B9B071D8}" destId="{751A0D77-D32A-4611-A972-77BB18162299}" srcOrd="0" destOrd="0" presId="urn:microsoft.com/office/officeart/2005/8/layout/hProcess4"/>
    <dgm:cxn modelId="{7A7E49A3-38E2-49E6-ABCA-55DA7B1C1A82}" type="presOf" srcId="{2F7AD768-E030-4647-8DA6-26D87DFC423B}" destId="{E0685596-392E-454A-BBF2-885760FEC1F6}" srcOrd="0" destOrd="0" presId="urn:microsoft.com/office/officeart/2005/8/layout/hProcess4"/>
    <dgm:cxn modelId="{DC00ECA3-BF6A-4AE0-89BC-E6949A423138}" type="presOf" srcId="{C95CD8E3-4CF9-41F9-B0AD-D19124CCAA6F}" destId="{1EE00986-B1C6-4E87-8650-3370E6649F59}" srcOrd="0" destOrd="0" presId="urn:microsoft.com/office/officeart/2005/8/layout/hProcess4"/>
    <dgm:cxn modelId="{29D201AE-E8DE-414B-9598-6C38FA994DA9}" srcId="{60B79DFE-485A-4CE0-A25B-12718D7B4F0C}" destId="{C95CD8E3-4CF9-41F9-B0AD-D19124CCAA6F}" srcOrd="0" destOrd="0" parTransId="{48EADB87-E360-4CDC-AD39-BD9EF889A4E4}" sibTransId="{A51F6FDE-34D1-4856-BE38-96A207694881}"/>
    <dgm:cxn modelId="{737F6BB8-BEB1-4DBC-8352-87A8DA78D126}" type="presOf" srcId="{046FD67B-5843-4F14-9F89-C33E8AA74A43}" destId="{27838BCB-F27E-497B-938A-4117369259E7}" srcOrd="1" destOrd="1" presId="urn:microsoft.com/office/officeart/2005/8/layout/hProcess4"/>
    <dgm:cxn modelId="{CE2D28C2-4809-47D1-8A2B-5B7EC49806F9}" type="presOf" srcId="{DB43E8C0-2BF7-4CD7-B13D-B2665A96FADD}" destId="{E0685596-392E-454A-BBF2-885760FEC1F6}" srcOrd="0" destOrd="1" presId="urn:microsoft.com/office/officeart/2005/8/layout/hProcess4"/>
    <dgm:cxn modelId="{900C27D5-F42D-4E54-A461-5F0F02B6BD2C}" type="presOf" srcId="{5F9AD10F-CC1F-49E4-A72B-6B7F60755E89}" destId="{2E5B3532-7302-4451-B9B1-17A9A824E16E}" srcOrd="1" destOrd="0" presId="urn:microsoft.com/office/officeart/2005/8/layout/hProcess4"/>
    <dgm:cxn modelId="{B66F68E8-F673-41FE-BAA6-3A9D3DEB5FC2}" type="presOf" srcId="{C95CD8E3-4CF9-41F9-B0AD-D19124CCAA6F}" destId="{27838BCB-F27E-497B-938A-4117369259E7}" srcOrd="1" destOrd="0" presId="urn:microsoft.com/office/officeart/2005/8/layout/hProcess4"/>
    <dgm:cxn modelId="{FDA4E4EE-0C79-478D-BFB1-37ABA7C7D22E}" type="presOf" srcId="{D036E074-34BE-4832-9F65-E45D36D5CA42}" destId="{E1C905E4-9D7C-4F66-9803-CC74BDAA3A3E}" srcOrd="0" destOrd="0" presId="urn:microsoft.com/office/officeart/2005/8/layout/hProcess4"/>
    <dgm:cxn modelId="{53692BF0-653D-4252-A41F-273319B93C4B}" type="presOf" srcId="{DB43E8C0-2BF7-4CD7-B13D-B2665A96FADD}" destId="{CA49A1AB-2E23-4CF8-AF6C-D0C40EB98187}" srcOrd="1" destOrd="1" presId="urn:microsoft.com/office/officeart/2005/8/layout/hProcess4"/>
    <dgm:cxn modelId="{43494880-B2E7-40B5-9193-0FC77512035F}" type="presParOf" srcId="{D0DF1040-4238-4C44-BE26-3B3F41C9D0E2}" destId="{57EDEA27-029D-44BE-B02D-8FFA09C63E06}" srcOrd="0" destOrd="0" presId="urn:microsoft.com/office/officeart/2005/8/layout/hProcess4"/>
    <dgm:cxn modelId="{2F771780-E708-48DF-A519-FAECA4D30B39}" type="presParOf" srcId="{D0DF1040-4238-4C44-BE26-3B3F41C9D0E2}" destId="{A7494EB4-ED6A-4EC2-83F3-3816BBF3CC99}" srcOrd="1" destOrd="0" presId="urn:microsoft.com/office/officeart/2005/8/layout/hProcess4"/>
    <dgm:cxn modelId="{0E59C423-E7EC-401B-AAAD-0C51A2566AC8}" type="presParOf" srcId="{D0DF1040-4238-4C44-BE26-3B3F41C9D0E2}" destId="{60C9216E-39CB-4996-84E3-DDBF4D0B0DC8}" srcOrd="2" destOrd="0" presId="urn:microsoft.com/office/officeart/2005/8/layout/hProcess4"/>
    <dgm:cxn modelId="{CE41C0A7-D697-46AB-A3C5-BB0BE953940B}" type="presParOf" srcId="{60C9216E-39CB-4996-84E3-DDBF4D0B0DC8}" destId="{271E4434-342E-4FF4-8DA4-EF2BF038FE3E}" srcOrd="0" destOrd="0" presId="urn:microsoft.com/office/officeart/2005/8/layout/hProcess4"/>
    <dgm:cxn modelId="{46560431-08E2-4F0E-ADA4-847AC4A2EA8B}" type="presParOf" srcId="{271E4434-342E-4FF4-8DA4-EF2BF038FE3E}" destId="{527FDBCB-5088-4D80-8FB0-20BD54E3D5C1}" srcOrd="0" destOrd="0" presId="urn:microsoft.com/office/officeart/2005/8/layout/hProcess4"/>
    <dgm:cxn modelId="{374E3A5A-4283-494E-BE2E-72D5DAE647CA}" type="presParOf" srcId="{271E4434-342E-4FF4-8DA4-EF2BF038FE3E}" destId="{1EE00986-B1C6-4E87-8650-3370E6649F59}" srcOrd="1" destOrd="0" presId="urn:microsoft.com/office/officeart/2005/8/layout/hProcess4"/>
    <dgm:cxn modelId="{746E99E7-19F7-4169-989E-E214DF2E9E41}" type="presParOf" srcId="{271E4434-342E-4FF4-8DA4-EF2BF038FE3E}" destId="{27838BCB-F27E-497B-938A-4117369259E7}" srcOrd="2" destOrd="0" presId="urn:microsoft.com/office/officeart/2005/8/layout/hProcess4"/>
    <dgm:cxn modelId="{60312522-16A2-4595-A29F-BD4CAE5F119C}" type="presParOf" srcId="{271E4434-342E-4FF4-8DA4-EF2BF038FE3E}" destId="{45F11D3F-F62B-4BB2-AF0F-F8ACBB8B498D}" srcOrd="3" destOrd="0" presId="urn:microsoft.com/office/officeart/2005/8/layout/hProcess4"/>
    <dgm:cxn modelId="{08B69CB1-C5D3-4DE8-9E13-01407F45F1DE}" type="presParOf" srcId="{271E4434-342E-4FF4-8DA4-EF2BF038FE3E}" destId="{2C97B7FF-A5F8-473B-8413-39E4CEADED9F}" srcOrd="4" destOrd="0" presId="urn:microsoft.com/office/officeart/2005/8/layout/hProcess4"/>
    <dgm:cxn modelId="{946FD142-61C6-466B-91F6-EB54193DFA36}" type="presParOf" srcId="{60C9216E-39CB-4996-84E3-DDBF4D0B0DC8}" destId="{E1C905E4-9D7C-4F66-9803-CC74BDAA3A3E}" srcOrd="1" destOrd="0" presId="urn:microsoft.com/office/officeart/2005/8/layout/hProcess4"/>
    <dgm:cxn modelId="{C7B69022-3C6D-4F0C-B072-EA6E4039A16C}" type="presParOf" srcId="{60C9216E-39CB-4996-84E3-DDBF4D0B0DC8}" destId="{5905B02E-565E-432C-B574-A7986724723C}" srcOrd="2" destOrd="0" presId="urn:microsoft.com/office/officeart/2005/8/layout/hProcess4"/>
    <dgm:cxn modelId="{475E9FE3-37C5-4C80-B8B2-BDB0D1415CAC}" type="presParOf" srcId="{5905B02E-565E-432C-B574-A7986724723C}" destId="{671FA53E-7987-46A2-BCCD-1740BD05E450}" srcOrd="0" destOrd="0" presId="urn:microsoft.com/office/officeart/2005/8/layout/hProcess4"/>
    <dgm:cxn modelId="{12F0D676-15FE-48BA-A572-55C37D3437B5}" type="presParOf" srcId="{5905B02E-565E-432C-B574-A7986724723C}" destId="{6FFA88AA-A2DB-409A-93D1-9D2DFBD52671}" srcOrd="1" destOrd="0" presId="urn:microsoft.com/office/officeart/2005/8/layout/hProcess4"/>
    <dgm:cxn modelId="{F1A80FA8-C763-4E73-9633-34D51AF132FB}" type="presParOf" srcId="{5905B02E-565E-432C-B574-A7986724723C}" destId="{2E5B3532-7302-4451-B9B1-17A9A824E16E}" srcOrd="2" destOrd="0" presId="urn:microsoft.com/office/officeart/2005/8/layout/hProcess4"/>
    <dgm:cxn modelId="{BB312607-D5B7-4647-B737-9901B0B5641E}" type="presParOf" srcId="{5905B02E-565E-432C-B574-A7986724723C}" destId="{AD1DB388-0604-4AC8-842F-048B515D771A}" srcOrd="3" destOrd="0" presId="urn:microsoft.com/office/officeart/2005/8/layout/hProcess4"/>
    <dgm:cxn modelId="{C7B06B53-24B7-49BC-A0B0-8C1F8CD6B697}" type="presParOf" srcId="{5905B02E-565E-432C-B574-A7986724723C}" destId="{0F2A30ED-5BD0-4D42-AFD5-85E6611FF9FA}" srcOrd="4" destOrd="0" presId="urn:microsoft.com/office/officeart/2005/8/layout/hProcess4"/>
    <dgm:cxn modelId="{16E7816F-0871-4F57-80A9-223BD92EA843}" type="presParOf" srcId="{60C9216E-39CB-4996-84E3-DDBF4D0B0DC8}" destId="{3A039F46-EE6A-4611-8440-2F43A7C7692F}" srcOrd="3" destOrd="0" presId="urn:microsoft.com/office/officeart/2005/8/layout/hProcess4"/>
    <dgm:cxn modelId="{BCCB1DB7-B2AF-473B-9A6D-1B1677540F01}" type="presParOf" srcId="{60C9216E-39CB-4996-84E3-DDBF4D0B0DC8}" destId="{44CC0D4D-59F0-4EF7-9C57-B6788AE45FAC}" srcOrd="4" destOrd="0" presId="urn:microsoft.com/office/officeart/2005/8/layout/hProcess4"/>
    <dgm:cxn modelId="{8D871CC2-6455-4988-88A3-0D8C973795A3}" type="presParOf" srcId="{44CC0D4D-59F0-4EF7-9C57-B6788AE45FAC}" destId="{54794134-3F46-473A-BD97-75BEF8D6BCF8}" srcOrd="0" destOrd="0" presId="urn:microsoft.com/office/officeart/2005/8/layout/hProcess4"/>
    <dgm:cxn modelId="{67CCEF32-F65A-4FBC-ADE5-CA62FC49ABE9}" type="presParOf" srcId="{44CC0D4D-59F0-4EF7-9C57-B6788AE45FAC}" destId="{E0685596-392E-454A-BBF2-885760FEC1F6}" srcOrd="1" destOrd="0" presId="urn:microsoft.com/office/officeart/2005/8/layout/hProcess4"/>
    <dgm:cxn modelId="{F3F9596E-BDA5-473F-9AAB-1CDD63BB4AC9}" type="presParOf" srcId="{44CC0D4D-59F0-4EF7-9C57-B6788AE45FAC}" destId="{CA49A1AB-2E23-4CF8-AF6C-D0C40EB98187}" srcOrd="2" destOrd="0" presId="urn:microsoft.com/office/officeart/2005/8/layout/hProcess4"/>
    <dgm:cxn modelId="{B3BC99CF-F020-438E-8EC7-9C0B1A8D5FC5}" type="presParOf" srcId="{44CC0D4D-59F0-4EF7-9C57-B6788AE45FAC}" destId="{751A0D77-D32A-4611-A972-77BB18162299}" srcOrd="3" destOrd="0" presId="urn:microsoft.com/office/officeart/2005/8/layout/hProcess4"/>
    <dgm:cxn modelId="{2FA1CA4A-CED7-4C69-89D4-4623B05C9AA6}" type="presParOf" srcId="{44CC0D4D-59F0-4EF7-9C57-B6788AE45FAC}" destId="{E2FE6891-C744-45B4-A2D8-E9DD87F1138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5E04068-FA0B-4F1C-A90E-E9E74531245C}" type="doc">
      <dgm:prSet loTypeId="urn:microsoft.com/office/officeart/2005/8/layout/vList6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0EB3C9D9-887A-4ADD-8966-D07E2EDC59A2}">
      <dgm:prSet phldrT="[Text]"/>
      <dgm:spPr/>
      <dgm:t>
        <a:bodyPr/>
        <a:lstStyle/>
        <a:p>
          <a:r>
            <a:rPr lang="zh-CN" altLang="en-US" dirty="0"/>
            <a:t>宣文：主要考察最为的动机和作僞者</a:t>
          </a:r>
          <a:endParaRPr lang="en-SG" dirty="0"/>
        </a:p>
      </dgm:t>
    </dgm:pt>
    <dgm:pt modelId="{7FA7222B-2540-4102-9BA5-EF21459CC8D8}" type="parTrans" cxnId="{4DFA6563-0F79-45F1-83EF-1300668072BF}">
      <dgm:prSet/>
      <dgm:spPr/>
      <dgm:t>
        <a:bodyPr/>
        <a:lstStyle/>
        <a:p>
          <a:endParaRPr lang="en-SG"/>
        </a:p>
      </dgm:t>
    </dgm:pt>
    <dgm:pt modelId="{C263364E-FB93-4804-825A-87233B466FF4}" type="sibTrans" cxnId="{4DFA6563-0F79-45F1-83EF-1300668072BF}">
      <dgm:prSet/>
      <dgm:spPr/>
      <dgm:t>
        <a:bodyPr/>
        <a:lstStyle/>
        <a:p>
          <a:endParaRPr lang="en-SG"/>
        </a:p>
      </dgm:t>
    </dgm:pt>
    <dgm:pt modelId="{B50567BC-1D30-4355-9CA1-3BD3C947BF36}">
      <dgm:prSet phldrT="[Text]"/>
      <dgm:spPr/>
      <dgm:t>
        <a:bodyPr/>
        <a:lstStyle/>
        <a:p>
          <a:r>
            <a:rPr lang="zh-CN" altLang="en-US" dirty="0"/>
            <a:t>从认为相关的资料，尝试展示相关作僞的当事人审时度势的人品或对时局的考虑等因素，认为作僞者“故意”如此</a:t>
          </a:r>
          <a:endParaRPr lang="en-SG" dirty="0"/>
        </a:p>
      </dgm:t>
    </dgm:pt>
    <dgm:pt modelId="{473C733E-9E9C-4E70-AE22-943E6DC0C77F}" type="parTrans" cxnId="{779FDE2B-6210-4E0B-9877-AD714354ADB1}">
      <dgm:prSet/>
      <dgm:spPr/>
      <dgm:t>
        <a:bodyPr/>
        <a:lstStyle/>
        <a:p>
          <a:endParaRPr lang="en-SG"/>
        </a:p>
      </dgm:t>
    </dgm:pt>
    <dgm:pt modelId="{EB214C6A-BE05-46CB-B2F5-EDBFA985EC72}" type="sibTrans" cxnId="{779FDE2B-6210-4E0B-9877-AD714354ADB1}">
      <dgm:prSet/>
      <dgm:spPr/>
      <dgm:t>
        <a:bodyPr/>
        <a:lstStyle/>
        <a:p>
          <a:endParaRPr lang="en-SG"/>
        </a:p>
      </dgm:t>
    </dgm:pt>
    <dgm:pt modelId="{B1148861-1B3A-4864-A9E1-B85139752DD4}">
      <dgm:prSet phldrT="[Text]"/>
      <dgm:spPr/>
      <dgm:t>
        <a:bodyPr/>
        <a:lstStyle/>
        <a:p>
          <a:r>
            <a:rPr lang="zh-CN" altLang="en-US" dirty="0"/>
            <a:t>禅修在当时的流行，使得“作僞”有其必要性</a:t>
          </a:r>
          <a:endParaRPr lang="en-SG" dirty="0"/>
        </a:p>
      </dgm:t>
    </dgm:pt>
    <dgm:pt modelId="{13095892-2BB9-4C22-A17C-3DB9A906A81B}" type="parTrans" cxnId="{B3AE4C0D-A1F5-4F50-A304-B7146394E56C}">
      <dgm:prSet/>
      <dgm:spPr/>
      <dgm:t>
        <a:bodyPr/>
        <a:lstStyle/>
        <a:p>
          <a:endParaRPr lang="en-SG"/>
        </a:p>
      </dgm:t>
    </dgm:pt>
    <dgm:pt modelId="{C1FF302B-CA68-419A-BB98-00104D75731D}" type="sibTrans" cxnId="{B3AE4C0D-A1F5-4F50-A304-B7146394E56C}">
      <dgm:prSet/>
      <dgm:spPr/>
      <dgm:t>
        <a:bodyPr/>
        <a:lstStyle/>
        <a:p>
          <a:endParaRPr lang="en-SG"/>
        </a:p>
      </dgm:t>
    </dgm:pt>
    <dgm:pt modelId="{A9E2367B-D008-4480-B183-5D9ACB97F7C1}">
      <dgm:prSet phldrT="[Text]"/>
      <dgm:spPr/>
      <dgm:t>
        <a:bodyPr/>
        <a:lstStyle/>
        <a:p>
          <a:r>
            <a:rPr lang="zh-CN" altLang="en-US" dirty="0"/>
            <a:t>徐文：从历史事件或相关的人物之间的互动，重建当时可能的时间和时代背景大轮廓，为论述和结论做铺垫</a:t>
          </a:r>
          <a:endParaRPr lang="en-SG" dirty="0"/>
        </a:p>
      </dgm:t>
    </dgm:pt>
    <dgm:pt modelId="{6F28A8D2-4D04-4FA8-B36F-DCD92C3C5663}" type="parTrans" cxnId="{7B896780-42A9-4C49-9144-64E336663DF6}">
      <dgm:prSet/>
      <dgm:spPr/>
      <dgm:t>
        <a:bodyPr/>
        <a:lstStyle/>
        <a:p>
          <a:endParaRPr lang="en-SG"/>
        </a:p>
      </dgm:t>
    </dgm:pt>
    <dgm:pt modelId="{6E81E628-AD3E-48D2-A6B1-4933CF6BF7C2}" type="sibTrans" cxnId="{7B896780-42A9-4C49-9144-64E336663DF6}">
      <dgm:prSet/>
      <dgm:spPr/>
      <dgm:t>
        <a:bodyPr/>
        <a:lstStyle/>
        <a:p>
          <a:endParaRPr lang="en-SG"/>
        </a:p>
      </dgm:t>
    </dgm:pt>
    <dgm:pt modelId="{D05F58BA-B5D3-42E9-A454-BF2884210232}">
      <dgm:prSet phldrT="[Text]"/>
      <dgm:spPr/>
      <dgm:t>
        <a:bodyPr/>
        <a:lstStyle/>
        <a:p>
          <a:r>
            <a:rPr lang="zh-CN" altLang="en-US" dirty="0"/>
            <a:t>当时的历史人物如刘裕、袁豹等和僧人的互动，时间和地点可以考察</a:t>
          </a:r>
          <a:endParaRPr lang="en-SG" dirty="0"/>
        </a:p>
      </dgm:t>
    </dgm:pt>
    <dgm:pt modelId="{AAF1F899-5BC2-4E4A-931B-26B377568C0E}" type="parTrans" cxnId="{ED437F3A-32B7-49E6-BDCC-A53AD2D52B31}">
      <dgm:prSet/>
      <dgm:spPr/>
      <dgm:t>
        <a:bodyPr/>
        <a:lstStyle/>
        <a:p>
          <a:endParaRPr lang="en-SG"/>
        </a:p>
      </dgm:t>
    </dgm:pt>
    <dgm:pt modelId="{70CF9906-FDB2-4E35-A819-59BBA175736C}" type="sibTrans" cxnId="{ED437F3A-32B7-49E6-BDCC-A53AD2D52B31}">
      <dgm:prSet/>
      <dgm:spPr/>
      <dgm:t>
        <a:bodyPr/>
        <a:lstStyle/>
        <a:p>
          <a:endParaRPr lang="en-SG"/>
        </a:p>
      </dgm:t>
    </dgm:pt>
    <dgm:pt modelId="{229919C6-2705-4F18-BB4B-0AB05A585E76}">
      <dgm:prSet phldrT="[Text]"/>
      <dgm:spPr/>
      <dgm:t>
        <a:bodyPr/>
        <a:lstStyle/>
        <a:p>
          <a:r>
            <a:rPr lang="zh-CN" altLang="en-US" dirty="0"/>
            <a:t>其他重要高僧，比如慧观、僧肇、罗什、慧远大师等之间的交流和互动，使得大概的历史背景有一个基本的轮廓</a:t>
          </a:r>
          <a:endParaRPr lang="en-SG" dirty="0"/>
        </a:p>
      </dgm:t>
    </dgm:pt>
    <dgm:pt modelId="{BBCE2DC8-462C-4390-A489-7FC372924418}" type="parTrans" cxnId="{7C3F2088-EB2D-45C5-BAF9-A142A2816749}">
      <dgm:prSet/>
      <dgm:spPr/>
      <dgm:t>
        <a:bodyPr/>
        <a:lstStyle/>
        <a:p>
          <a:endParaRPr lang="en-SG"/>
        </a:p>
      </dgm:t>
    </dgm:pt>
    <dgm:pt modelId="{6587B9FF-2EED-4787-80FF-21DAAA3A2C8E}" type="sibTrans" cxnId="{7C3F2088-EB2D-45C5-BAF9-A142A2816749}">
      <dgm:prSet/>
      <dgm:spPr/>
      <dgm:t>
        <a:bodyPr/>
        <a:lstStyle/>
        <a:p>
          <a:endParaRPr lang="en-SG"/>
        </a:p>
      </dgm:t>
    </dgm:pt>
    <dgm:pt modelId="{EF42C6D5-9AE4-42E7-AD4C-5EB534F375A5}" type="pres">
      <dgm:prSet presAssocID="{B5E04068-FA0B-4F1C-A90E-E9E74531245C}" presName="Name0" presStyleCnt="0">
        <dgm:presLayoutVars>
          <dgm:dir/>
          <dgm:animLvl val="lvl"/>
          <dgm:resizeHandles/>
        </dgm:presLayoutVars>
      </dgm:prSet>
      <dgm:spPr/>
    </dgm:pt>
    <dgm:pt modelId="{AC4F3C27-1E83-477D-A4EA-1C1AB1C172E1}" type="pres">
      <dgm:prSet presAssocID="{0EB3C9D9-887A-4ADD-8966-D07E2EDC59A2}" presName="linNode" presStyleCnt="0"/>
      <dgm:spPr/>
    </dgm:pt>
    <dgm:pt modelId="{FB8AC97F-0161-4B4D-8726-50685003B537}" type="pres">
      <dgm:prSet presAssocID="{0EB3C9D9-887A-4ADD-8966-D07E2EDC59A2}" presName="parentShp" presStyleLbl="node1" presStyleIdx="0" presStyleCnt="2">
        <dgm:presLayoutVars>
          <dgm:bulletEnabled val="1"/>
        </dgm:presLayoutVars>
      </dgm:prSet>
      <dgm:spPr/>
    </dgm:pt>
    <dgm:pt modelId="{65908D14-E5D1-4F41-821B-D2FE1CE844C2}" type="pres">
      <dgm:prSet presAssocID="{0EB3C9D9-887A-4ADD-8966-D07E2EDC59A2}" presName="childShp" presStyleLbl="bgAccFollowNode1" presStyleIdx="0" presStyleCnt="2">
        <dgm:presLayoutVars>
          <dgm:bulletEnabled val="1"/>
        </dgm:presLayoutVars>
      </dgm:prSet>
      <dgm:spPr/>
    </dgm:pt>
    <dgm:pt modelId="{F5D35A52-188F-4F82-91DC-7FD1D18921B4}" type="pres">
      <dgm:prSet presAssocID="{C263364E-FB93-4804-825A-87233B466FF4}" presName="spacing" presStyleCnt="0"/>
      <dgm:spPr/>
    </dgm:pt>
    <dgm:pt modelId="{0E1B9235-522E-4610-8B0A-376B7184DE96}" type="pres">
      <dgm:prSet presAssocID="{A9E2367B-D008-4480-B183-5D9ACB97F7C1}" presName="linNode" presStyleCnt="0"/>
      <dgm:spPr/>
    </dgm:pt>
    <dgm:pt modelId="{1C8FBF60-9E99-43E9-9B8D-DC50E744E321}" type="pres">
      <dgm:prSet presAssocID="{A9E2367B-D008-4480-B183-5D9ACB97F7C1}" presName="parentShp" presStyleLbl="node1" presStyleIdx="1" presStyleCnt="2">
        <dgm:presLayoutVars>
          <dgm:bulletEnabled val="1"/>
        </dgm:presLayoutVars>
      </dgm:prSet>
      <dgm:spPr/>
    </dgm:pt>
    <dgm:pt modelId="{B5E9AA12-911F-4DC5-8EF6-A58D3085FE0D}" type="pres">
      <dgm:prSet presAssocID="{A9E2367B-D008-4480-B183-5D9ACB97F7C1}" presName="childShp" presStyleLbl="bgAccFollowNode1" presStyleIdx="1" presStyleCnt="2">
        <dgm:presLayoutVars>
          <dgm:bulletEnabled val="1"/>
        </dgm:presLayoutVars>
      </dgm:prSet>
      <dgm:spPr/>
    </dgm:pt>
  </dgm:ptLst>
  <dgm:cxnLst>
    <dgm:cxn modelId="{5C214505-4C8F-4A05-AFF3-41B1217FF203}" type="presOf" srcId="{D05F58BA-B5D3-42E9-A454-BF2884210232}" destId="{B5E9AA12-911F-4DC5-8EF6-A58D3085FE0D}" srcOrd="0" destOrd="0" presId="urn:microsoft.com/office/officeart/2005/8/layout/vList6"/>
    <dgm:cxn modelId="{B3AE4C0D-A1F5-4F50-A304-B7146394E56C}" srcId="{0EB3C9D9-887A-4ADD-8966-D07E2EDC59A2}" destId="{B1148861-1B3A-4864-A9E1-B85139752DD4}" srcOrd="1" destOrd="0" parTransId="{13095892-2BB9-4C22-A17C-3DB9A906A81B}" sibTransId="{C1FF302B-CA68-419A-BB98-00104D75731D}"/>
    <dgm:cxn modelId="{82E86B18-8531-43BD-BC3C-4548A8061362}" type="presOf" srcId="{B1148861-1B3A-4864-A9E1-B85139752DD4}" destId="{65908D14-E5D1-4F41-821B-D2FE1CE844C2}" srcOrd="0" destOrd="1" presId="urn:microsoft.com/office/officeart/2005/8/layout/vList6"/>
    <dgm:cxn modelId="{A237A418-288F-41C9-83EC-CC44B258F3EF}" type="presOf" srcId="{B5E04068-FA0B-4F1C-A90E-E9E74531245C}" destId="{EF42C6D5-9AE4-42E7-AD4C-5EB534F375A5}" srcOrd="0" destOrd="0" presId="urn:microsoft.com/office/officeart/2005/8/layout/vList6"/>
    <dgm:cxn modelId="{779FDE2B-6210-4E0B-9877-AD714354ADB1}" srcId="{0EB3C9D9-887A-4ADD-8966-D07E2EDC59A2}" destId="{B50567BC-1D30-4355-9CA1-3BD3C947BF36}" srcOrd="0" destOrd="0" parTransId="{473C733E-9E9C-4E70-AE22-943E6DC0C77F}" sibTransId="{EB214C6A-BE05-46CB-B2F5-EDBFA985EC72}"/>
    <dgm:cxn modelId="{241B3E36-E751-4C0A-BD75-B5F255179F93}" type="presOf" srcId="{A9E2367B-D008-4480-B183-5D9ACB97F7C1}" destId="{1C8FBF60-9E99-43E9-9B8D-DC50E744E321}" srcOrd="0" destOrd="0" presId="urn:microsoft.com/office/officeart/2005/8/layout/vList6"/>
    <dgm:cxn modelId="{ED437F3A-32B7-49E6-BDCC-A53AD2D52B31}" srcId="{A9E2367B-D008-4480-B183-5D9ACB97F7C1}" destId="{D05F58BA-B5D3-42E9-A454-BF2884210232}" srcOrd="0" destOrd="0" parTransId="{AAF1F899-5BC2-4E4A-931B-26B377568C0E}" sibTransId="{70CF9906-FDB2-4E35-A819-59BBA175736C}"/>
    <dgm:cxn modelId="{4DFA6563-0F79-45F1-83EF-1300668072BF}" srcId="{B5E04068-FA0B-4F1C-A90E-E9E74531245C}" destId="{0EB3C9D9-887A-4ADD-8966-D07E2EDC59A2}" srcOrd="0" destOrd="0" parTransId="{7FA7222B-2540-4102-9BA5-EF21459CC8D8}" sibTransId="{C263364E-FB93-4804-825A-87233B466FF4}"/>
    <dgm:cxn modelId="{7B896780-42A9-4C49-9144-64E336663DF6}" srcId="{B5E04068-FA0B-4F1C-A90E-E9E74531245C}" destId="{A9E2367B-D008-4480-B183-5D9ACB97F7C1}" srcOrd="1" destOrd="0" parTransId="{6F28A8D2-4D04-4FA8-B36F-DCD92C3C5663}" sibTransId="{6E81E628-AD3E-48D2-A6B1-4933CF6BF7C2}"/>
    <dgm:cxn modelId="{7C3F2088-EB2D-45C5-BAF9-A142A2816749}" srcId="{A9E2367B-D008-4480-B183-5D9ACB97F7C1}" destId="{229919C6-2705-4F18-BB4B-0AB05A585E76}" srcOrd="1" destOrd="0" parTransId="{BBCE2DC8-462C-4390-A489-7FC372924418}" sibTransId="{6587B9FF-2EED-4787-80FF-21DAAA3A2C8E}"/>
    <dgm:cxn modelId="{9E1E1BAF-00B4-4921-B95E-A8C8E768C9B8}" type="presOf" srcId="{B50567BC-1D30-4355-9CA1-3BD3C947BF36}" destId="{65908D14-E5D1-4F41-821B-D2FE1CE844C2}" srcOrd="0" destOrd="0" presId="urn:microsoft.com/office/officeart/2005/8/layout/vList6"/>
    <dgm:cxn modelId="{62E8F9BD-59EB-45CC-9A7A-156626D08E85}" type="presOf" srcId="{229919C6-2705-4F18-BB4B-0AB05A585E76}" destId="{B5E9AA12-911F-4DC5-8EF6-A58D3085FE0D}" srcOrd="0" destOrd="1" presId="urn:microsoft.com/office/officeart/2005/8/layout/vList6"/>
    <dgm:cxn modelId="{CB12DEDA-0710-4EDD-8A10-659FDB43CAA2}" type="presOf" srcId="{0EB3C9D9-887A-4ADD-8966-D07E2EDC59A2}" destId="{FB8AC97F-0161-4B4D-8726-50685003B537}" srcOrd="0" destOrd="0" presId="urn:microsoft.com/office/officeart/2005/8/layout/vList6"/>
    <dgm:cxn modelId="{79FA25CD-D676-41B3-B06C-24E390F9A5BA}" type="presParOf" srcId="{EF42C6D5-9AE4-42E7-AD4C-5EB534F375A5}" destId="{AC4F3C27-1E83-477D-A4EA-1C1AB1C172E1}" srcOrd="0" destOrd="0" presId="urn:microsoft.com/office/officeart/2005/8/layout/vList6"/>
    <dgm:cxn modelId="{8E9A0AF0-2F94-4FB0-BE3E-1F64FE16A97B}" type="presParOf" srcId="{AC4F3C27-1E83-477D-A4EA-1C1AB1C172E1}" destId="{FB8AC97F-0161-4B4D-8726-50685003B537}" srcOrd="0" destOrd="0" presId="urn:microsoft.com/office/officeart/2005/8/layout/vList6"/>
    <dgm:cxn modelId="{049ACB4C-95C9-486E-8B6C-58CA7FEE7CD5}" type="presParOf" srcId="{AC4F3C27-1E83-477D-A4EA-1C1AB1C172E1}" destId="{65908D14-E5D1-4F41-821B-D2FE1CE844C2}" srcOrd="1" destOrd="0" presId="urn:microsoft.com/office/officeart/2005/8/layout/vList6"/>
    <dgm:cxn modelId="{0FCA0C4B-A77E-48B4-B67C-5CB49AF9E28A}" type="presParOf" srcId="{EF42C6D5-9AE4-42E7-AD4C-5EB534F375A5}" destId="{F5D35A52-188F-4F82-91DC-7FD1D18921B4}" srcOrd="1" destOrd="0" presId="urn:microsoft.com/office/officeart/2005/8/layout/vList6"/>
    <dgm:cxn modelId="{80A772BA-EA58-4402-A3F8-5B596E7527F7}" type="presParOf" srcId="{EF42C6D5-9AE4-42E7-AD4C-5EB534F375A5}" destId="{0E1B9235-522E-4610-8B0A-376B7184DE96}" srcOrd="2" destOrd="0" presId="urn:microsoft.com/office/officeart/2005/8/layout/vList6"/>
    <dgm:cxn modelId="{BE4D263F-8504-47C0-967F-BCC2A6305C52}" type="presParOf" srcId="{0E1B9235-522E-4610-8B0A-376B7184DE96}" destId="{1C8FBF60-9E99-43E9-9B8D-DC50E744E321}" srcOrd="0" destOrd="0" presId="urn:microsoft.com/office/officeart/2005/8/layout/vList6"/>
    <dgm:cxn modelId="{C9BE9AC3-2445-455B-BC2D-7E3BF15E8336}" type="presParOf" srcId="{0E1B9235-522E-4610-8B0A-376B7184DE96}" destId="{B5E9AA12-911F-4DC5-8EF6-A58D3085FE0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D54708E-DBA5-4F22-8407-D2400F8FA7E4}" type="doc">
      <dgm:prSet loTypeId="urn:microsoft.com/office/officeart/2005/8/layout/hierarchy3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SG"/>
        </a:p>
      </dgm:t>
    </dgm:pt>
    <dgm:pt modelId="{389D0AB1-AA2B-4BED-888E-6A0ECC082117}">
      <dgm:prSet phldrT="[Text]"/>
      <dgm:spPr/>
      <dgm:t>
        <a:bodyPr/>
        <a:lstStyle/>
        <a:p>
          <a:r>
            <a:rPr lang="zh-CN" altLang="en-US" dirty="0"/>
            <a:t>徐文：其一，时间不一定是到达长安算起，而是离开之前；其二，地点更需要灵活考量</a:t>
          </a:r>
          <a:endParaRPr lang="en-SG" dirty="0"/>
        </a:p>
      </dgm:t>
    </dgm:pt>
    <dgm:pt modelId="{B64239CE-3BB3-4CA4-B05E-CA4F636E28E3}" type="parTrans" cxnId="{E75206A5-0233-44F4-AD76-8FA3DFFE551E}">
      <dgm:prSet/>
      <dgm:spPr/>
      <dgm:t>
        <a:bodyPr/>
        <a:lstStyle/>
        <a:p>
          <a:endParaRPr lang="en-SG"/>
        </a:p>
      </dgm:t>
    </dgm:pt>
    <dgm:pt modelId="{70539016-CB73-4303-A6D4-4458D13F444B}" type="sibTrans" cxnId="{E75206A5-0233-44F4-AD76-8FA3DFFE551E}">
      <dgm:prSet/>
      <dgm:spPr/>
      <dgm:t>
        <a:bodyPr/>
        <a:lstStyle/>
        <a:p>
          <a:endParaRPr lang="en-SG"/>
        </a:p>
      </dgm:t>
    </dgm:pt>
    <dgm:pt modelId="{71E30EC1-53E1-4D71-A032-3917A4BE1A3D}">
      <dgm:prSet phldrT="[Text]"/>
      <dgm:spPr/>
      <dgm:t>
        <a:bodyPr/>
        <a:lstStyle/>
        <a:p>
          <a:r>
            <a:rPr lang="zh-CN" altLang="en-US" dirty="0"/>
            <a:t>既然时间地点的情况比较复杂，而且多方考据，不能排除时间误差和地点灵活性</a:t>
          </a:r>
          <a:endParaRPr lang="en-SG" dirty="0"/>
        </a:p>
      </dgm:t>
    </dgm:pt>
    <dgm:pt modelId="{1C491B4B-D4B7-4FF5-B3C8-E15CFFB28BCC}" type="parTrans" cxnId="{A06217A4-7290-4A75-AEB2-653A65E9EBCF}">
      <dgm:prSet/>
      <dgm:spPr/>
      <dgm:t>
        <a:bodyPr/>
        <a:lstStyle/>
        <a:p>
          <a:endParaRPr lang="en-SG"/>
        </a:p>
      </dgm:t>
    </dgm:pt>
    <dgm:pt modelId="{D55BC154-3B38-4EAE-A462-2332EB105E2E}" type="sibTrans" cxnId="{A06217A4-7290-4A75-AEB2-653A65E9EBCF}">
      <dgm:prSet/>
      <dgm:spPr/>
      <dgm:t>
        <a:bodyPr/>
        <a:lstStyle/>
        <a:p>
          <a:endParaRPr lang="en-SG"/>
        </a:p>
      </dgm:t>
    </dgm:pt>
    <dgm:pt modelId="{4E8AE3E7-1B0B-47FC-82ED-2028149B0C44}">
      <dgm:prSet phldrT="[Text]"/>
      <dgm:spPr/>
      <dgm:t>
        <a:bodyPr/>
        <a:lstStyle/>
        <a:p>
          <a:r>
            <a:rPr lang="zh-CN" altLang="en-US" dirty="0"/>
            <a:t>所能的出的结论，其一，在时间和地点而言，不能排除跋陀罗和玄高见面的可能；其二，从逻辑常识，有这样的可能</a:t>
          </a:r>
          <a:endParaRPr lang="en-SG" dirty="0"/>
        </a:p>
      </dgm:t>
    </dgm:pt>
    <dgm:pt modelId="{E897E104-1B34-4E09-B042-2A74EF28C8F3}" type="parTrans" cxnId="{B60C2F6E-133D-469E-AA01-288D26675239}">
      <dgm:prSet/>
      <dgm:spPr/>
      <dgm:t>
        <a:bodyPr/>
        <a:lstStyle/>
        <a:p>
          <a:endParaRPr lang="en-SG"/>
        </a:p>
      </dgm:t>
    </dgm:pt>
    <dgm:pt modelId="{E6B30EFB-9F8C-4FD2-843F-55E5D4C2001D}" type="sibTrans" cxnId="{B60C2F6E-133D-469E-AA01-288D26675239}">
      <dgm:prSet/>
      <dgm:spPr/>
      <dgm:t>
        <a:bodyPr/>
        <a:lstStyle/>
        <a:p>
          <a:endParaRPr lang="en-SG"/>
        </a:p>
      </dgm:t>
    </dgm:pt>
    <dgm:pt modelId="{5D7439B1-C23D-468B-8911-40138EBC20D3}">
      <dgm:prSet phldrT="[Text]"/>
      <dgm:spPr/>
      <dgm:t>
        <a:bodyPr/>
        <a:lstStyle/>
        <a:p>
          <a:r>
            <a:rPr lang="zh-CN" altLang="en-US" dirty="0"/>
            <a:t>宣文：造假者可能是玄高的弟子；而且有这样的动机</a:t>
          </a:r>
          <a:endParaRPr lang="en-SG" dirty="0"/>
        </a:p>
      </dgm:t>
    </dgm:pt>
    <dgm:pt modelId="{D6AABC5B-31F8-47FA-9F7A-B7D3381759FE}" type="parTrans" cxnId="{2B172E5C-03D3-44B3-BD61-99310697470E}">
      <dgm:prSet/>
      <dgm:spPr/>
      <dgm:t>
        <a:bodyPr/>
        <a:lstStyle/>
        <a:p>
          <a:endParaRPr lang="en-SG"/>
        </a:p>
      </dgm:t>
    </dgm:pt>
    <dgm:pt modelId="{36FAA259-D12B-490B-8561-9C07FA616E1D}" type="sibTrans" cxnId="{2B172E5C-03D3-44B3-BD61-99310697470E}">
      <dgm:prSet/>
      <dgm:spPr/>
      <dgm:t>
        <a:bodyPr/>
        <a:lstStyle/>
        <a:p>
          <a:endParaRPr lang="en-SG"/>
        </a:p>
      </dgm:t>
    </dgm:pt>
    <dgm:pt modelId="{0B4C7DD4-79AF-4423-A7B4-880D07CE3441}">
      <dgm:prSet phldrT="[Text]"/>
      <dgm:spPr/>
      <dgm:t>
        <a:bodyPr/>
        <a:lstStyle/>
        <a:p>
          <a:r>
            <a:rPr lang="zh-CN" altLang="en-US" dirty="0"/>
            <a:t>其一，造假者的所谓的“人品”问题；其二，禅学流行，使得作僞的动机更为明显</a:t>
          </a:r>
          <a:endParaRPr lang="en-SG" altLang="zh-CN" dirty="0"/>
        </a:p>
      </dgm:t>
    </dgm:pt>
    <dgm:pt modelId="{694AF871-DB52-4AF0-AFC2-5BD95D48BF3B}" type="parTrans" cxnId="{ECBCB300-0CA7-41D8-BBBB-ADEC32358A23}">
      <dgm:prSet/>
      <dgm:spPr/>
      <dgm:t>
        <a:bodyPr/>
        <a:lstStyle/>
        <a:p>
          <a:endParaRPr lang="en-SG"/>
        </a:p>
      </dgm:t>
    </dgm:pt>
    <dgm:pt modelId="{749174D5-7938-465F-9740-34644A39265E}" type="sibTrans" cxnId="{ECBCB300-0CA7-41D8-BBBB-ADEC32358A23}">
      <dgm:prSet/>
      <dgm:spPr/>
      <dgm:t>
        <a:bodyPr/>
        <a:lstStyle/>
        <a:p>
          <a:endParaRPr lang="en-SG"/>
        </a:p>
      </dgm:t>
    </dgm:pt>
    <dgm:pt modelId="{EDDA0EB9-CD8A-444F-BF90-903D4CBD7D9E}">
      <dgm:prSet phldrT="[Text]"/>
      <dgm:spPr/>
      <dgm:t>
        <a:bodyPr/>
        <a:lstStyle/>
        <a:p>
          <a:r>
            <a:rPr lang="zh-CN" altLang="en-US" dirty="0"/>
            <a:t>同样是僧人的慧皎，知道作僞的可能，但出于同样的宗教目的，保持并传播这样的观点</a:t>
          </a:r>
          <a:endParaRPr lang="en-SG" dirty="0"/>
        </a:p>
      </dgm:t>
    </dgm:pt>
    <dgm:pt modelId="{FBACBF22-8FD7-4F3B-B8E4-D73707000870}" type="parTrans" cxnId="{83CA2F22-C680-4CE0-862F-1C4A01C65EA8}">
      <dgm:prSet/>
      <dgm:spPr/>
      <dgm:t>
        <a:bodyPr/>
        <a:lstStyle/>
        <a:p>
          <a:endParaRPr lang="en-SG"/>
        </a:p>
      </dgm:t>
    </dgm:pt>
    <dgm:pt modelId="{2DC3C640-D276-44D8-9A6A-46B0B0A150A8}" type="sibTrans" cxnId="{83CA2F22-C680-4CE0-862F-1C4A01C65EA8}">
      <dgm:prSet/>
      <dgm:spPr/>
      <dgm:t>
        <a:bodyPr/>
        <a:lstStyle/>
        <a:p>
          <a:endParaRPr lang="en-SG"/>
        </a:p>
      </dgm:t>
    </dgm:pt>
    <dgm:pt modelId="{D36FAB06-8E5B-4DA2-95AE-DC5458F5CC86}" type="pres">
      <dgm:prSet presAssocID="{5D54708E-DBA5-4F22-8407-D2400F8FA7E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D403E614-F30A-4F9E-B266-B10C497B2BDD}" type="pres">
      <dgm:prSet presAssocID="{389D0AB1-AA2B-4BED-888E-6A0ECC082117}" presName="root" presStyleCnt="0"/>
      <dgm:spPr/>
    </dgm:pt>
    <dgm:pt modelId="{6E426FC2-7A70-489A-8457-B3795A283330}" type="pres">
      <dgm:prSet presAssocID="{389D0AB1-AA2B-4BED-888E-6A0ECC082117}" presName="rootComposite" presStyleCnt="0"/>
      <dgm:spPr/>
    </dgm:pt>
    <dgm:pt modelId="{305B2FA8-64A8-46A0-831F-6244945BFD6B}" type="pres">
      <dgm:prSet presAssocID="{389D0AB1-AA2B-4BED-888E-6A0ECC082117}" presName="rootText" presStyleLbl="node1" presStyleIdx="0" presStyleCnt="2"/>
      <dgm:spPr/>
    </dgm:pt>
    <dgm:pt modelId="{E96CF4C4-49AF-4A9B-A3BA-D62D71C5302C}" type="pres">
      <dgm:prSet presAssocID="{389D0AB1-AA2B-4BED-888E-6A0ECC082117}" presName="rootConnector" presStyleLbl="node1" presStyleIdx="0" presStyleCnt="2"/>
      <dgm:spPr/>
    </dgm:pt>
    <dgm:pt modelId="{43E91A6D-552F-45DD-9408-0009A5CC0AFC}" type="pres">
      <dgm:prSet presAssocID="{389D0AB1-AA2B-4BED-888E-6A0ECC082117}" presName="childShape" presStyleCnt="0"/>
      <dgm:spPr/>
    </dgm:pt>
    <dgm:pt modelId="{0D801A0D-84F2-47B5-A7BF-282E5E4E1B7E}" type="pres">
      <dgm:prSet presAssocID="{1C491B4B-D4B7-4FF5-B3C8-E15CFFB28BCC}" presName="Name13" presStyleLbl="parChTrans1D2" presStyleIdx="0" presStyleCnt="4"/>
      <dgm:spPr/>
    </dgm:pt>
    <dgm:pt modelId="{DF37350E-169D-4489-B2F2-ECC9723FE800}" type="pres">
      <dgm:prSet presAssocID="{71E30EC1-53E1-4D71-A032-3917A4BE1A3D}" presName="childText" presStyleLbl="bgAcc1" presStyleIdx="0" presStyleCnt="4">
        <dgm:presLayoutVars>
          <dgm:bulletEnabled val="1"/>
        </dgm:presLayoutVars>
      </dgm:prSet>
      <dgm:spPr/>
    </dgm:pt>
    <dgm:pt modelId="{AAF083EA-D774-481A-B3BF-D6BCA5F6D189}" type="pres">
      <dgm:prSet presAssocID="{E897E104-1B34-4E09-B042-2A74EF28C8F3}" presName="Name13" presStyleLbl="parChTrans1D2" presStyleIdx="1" presStyleCnt="4"/>
      <dgm:spPr/>
    </dgm:pt>
    <dgm:pt modelId="{AD918C56-7791-4AF2-A34E-A70D00060A85}" type="pres">
      <dgm:prSet presAssocID="{4E8AE3E7-1B0B-47FC-82ED-2028149B0C44}" presName="childText" presStyleLbl="bgAcc1" presStyleIdx="1" presStyleCnt="4">
        <dgm:presLayoutVars>
          <dgm:bulletEnabled val="1"/>
        </dgm:presLayoutVars>
      </dgm:prSet>
      <dgm:spPr/>
    </dgm:pt>
    <dgm:pt modelId="{CD4D072D-BA50-4E3A-AB1C-107AFFBE9EA2}" type="pres">
      <dgm:prSet presAssocID="{5D7439B1-C23D-468B-8911-40138EBC20D3}" presName="root" presStyleCnt="0"/>
      <dgm:spPr/>
    </dgm:pt>
    <dgm:pt modelId="{84AD14DE-9EE7-4E76-9183-FE3B28C48BB2}" type="pres">
      <dgm:prSet presAssocID="{5D7439B1-C23D-468B-8911-40138EBC20D3}" presName="rootComposite" presStyleCnt="0"/>
      <dgm:spPr/>
    </dgm:pt>
    <dgm:pt modelId="{14D87158-D8F1-40E6-B0AE-1A8144229172}" type="pres">
      <dgm:prSet presAssocID="{5D7439B1-C23D-468B-8911-40138EBC20D3}" presName="rootText" presStyleLbl="node1" presStyleIdx="1" presStyleCnt="2"/>
      <dgm:spPr/>
    </dgm:pt>
    <dgm:pt modelId="{237A2A77-C242-4127-83B9-2C9D3BCF00C3}" type="pres">
      <dgm:prSet presAssocID="{5D7439B1-C23D-468B-8911-40138EBC20D3}" presName="rootConnector" presStyleLbl="node1" presStyleIdx="1" presStyleCnt="2"/>
      <dgm:spPr/>
    </dgm:pt>
    <dgm:pt modelId="{DAC81FD1-3196-4E4C-A877-486D399B0704}" type="pres">
      <dgm:prSet presAssocID="{5D7439B1-C23D-468B-8911-40138EBC20D3}" presName="childShape" presStyleCnt="0"/>
      <dgm:spPr/>
    </dgm:pt>
    <dgm:pt modelId="{A4C17FA0-B640-4B49-8922-62D94E3B1DA3}" type="pres">
      <dgm:prSet presAssocID="{694AF871-DB52-4AF0-AFC2-5BD95D48BF3B}" presName="Name13" presStyleLbl="parChTrans1D2" presStyleIdx="2" presStyleCnt="4"/>
      <dgm:spPr/>
    </dgm:pt>
    <dgm:pt modelId="{69CB718D-22A0-4A81-A242-85B8E8AEEB9A}" type="pres">
      <dgm:prSet presAssocID="{0B4C7DD4-79AF-4423-A7B4-880D07CE3441}" presName="childText" presStyleLbl="bgAcc1" presStyleIdx="2" presStyleCnt="4">
        <dgm:presLayoutVars>
          <dgm:bulletEnabled val="1"/>
        </dgm:presLayoutVars>
      </dgm:prSet>
      <dgm:spPr/>
    </dgm:pt>
    <dgm:pt modelId="{8EC2A735-62CE-4C8F-8B9B-6F921548A7C3}" type="pres">
      <dgm:prSet presAssocID="{FBACBF22-8FD7-4F3B-B8E4-D73707000870}" presName="Name13" presStyleLbl="parChTrans1D2" presStyleIdx="3" presStyleCnt="4"/>
      <dgm:spPr/>
    </dgm:pt>
    <dgm:pt modelId="{648F64A1-C633-483F-A71F-27E4DCAF960E}" type="pres">
      <dgm:prSet presAssocID="{EDDA0EB9-CD8A-444F-BF90-903D4CBD7D9E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ECBCB300-0CA7-41D8-BBBB-ADEC32358A23}" srcId="{5D7439B1-C23D-468B-8911-40138EBC20D3}" destId="{0B4C7DD4-79AF-4423-A7B4-880D07CE3441}" srcOrd="0" destOrd="0" parTransId="{694AF871-DB52-4AF0-AFC2-5BD95D48BF3B}" sibTransId="{749174D5-7938-465F-9740-34644A39265E}"/>
    <dgm:cxn modelId="{A8F1431F-4B92-45E3-B00D-2C1194B6B46E}" type="presOf" srcId="{5D7439B1-C23D-468B-8911-40138EBC20D3}" destId="{237A2A77-C242-4127-83B9-2C9D3BCF00C3}" srcOrd="1" destOrd="0" presId="urn:microsoft.com/office/officeart/2005/8/layout/hierarchy3"/>
    <dgm:cxn modelId="{83CA2F22-C680-4CE0-862F-1C4A01C65EA8}" srcId="{5D7439B1-C23D-468B-8911-40138EBC20D3}" destId="{EDDA0EB9-CD8A-444F-BF90-903D4CBD7D9E}" srcOrd="1" destOrd="0" parTransId="{FBACBF22-8FD7-4F3B-B8E4-D73707000870}" sibTransId="{2DC3C640-D276-44D8-9A6A-46B0B0A150A8}"/>
    <dgm:cxn modelId="{DF938629-CFC0-417B-A0DF-5D0D43F2F177}" type="presOf" srcId="{5D54708E-DBA5-4F22-8407-D2400F8FA7E4}" destId="{D36FAB06-8E5B-4DA2-95AE-DC5458F5CC86}" srcOrd="0" destOrd="0" presId="urn:microsoft.com/office/officeart/2005/8/layout/hierarchy3"/>
    <dgm:cxn modelId="{6FFE1937-E1E8-47A4-AC4F-DD0E46E4C762}" type="presOf" srcId="{1C491B4B-D4B7-4FF5-B3C8-E15CFFB28BCC}" destId="{0D801A0D-84F2-47B5-A7BF-282E5E4E1B7E}" srcOrd="0" destOrd="0" presId="urn:microsoft.com/office/officeart/2005/8/layout/hierarchy3"/>
    <dgm:cxn modelId="{2B172E5C-03D3-44B3-BD61-99310697470E}" srcId="{5D54708E-DBA5-4F22-8407-D2400F8FA7E4}" destId="{5D7439B1-C23D-468B-8911-40138EBC20D3}" srcOrd="1" destOrd="0" parTransId="{D6AABC5B-31F8-47FA-9F7A-B7D3381759FE}" sibTransId="{36FAA259-D12B-490B-8561-9C07FA616E1D}"/>
    <dgm:cxn modelId="{B60C2F6E-133D-469E-AA01-288D26675239}" srcId="{389D0AB1-AA2B-4BED-888E-6A0ECC082117}" destId="{4E8AE3E7-1B0B-47FC-82ED-2028149B0C44}" srcOrd="1" destOrd="0" parTransId="{E897E104-1B34-4E09-B042-2A74EF28C8F3}" sibTransId="{E6B30EFB-9F8C-4FD2-843F-55E5D4C2001D}"/>
    <dgm:cxn modelId="{2C23D054-FB52-44CF-92C6-496F00056DAC}" type="presOf" srcId="{4E8AE3E7-1B0B-47FC-82ED-2028149B0C44}" destId="{AD918C56-7791-4AF2-A34E-A70D00060A85}" srcOrd="0" destOrd="0" presId="urn:microsoft.com/office/officeart/2005/8/layout/hierarchy3"/>
    <dgm:cxn modelId="{C0B8A387-327A-47AC-9CB6-CB268D5A2083}" type="presOf" srcId="{5D7439B1-C23D-468B-8911-40138EBC20D3}" destId="{14D87158-D8F1-40E6-B0AE-1A8144229172}" srcOrd="0" destOrd="0" presId="urn:microsoft.com/office/officeart/2005/8/layout/hierarchy3"/>
    <dgm:cxn modelId="{7F15648A-D7E6-4646-885A-F9AB9D29A1F8}" type="presOf" srcId="{71E30EC1-53E1-4D71-A032-3917A4BE1A3D}" destId="{DF37350E-169D-4489-B2F2-ECC9723FE800}" srcOrd="0" destOrd="0" presId="urn:microsoft.com/office/officeart/2005/8/layout/hierarchy3"/>
    <dgm:cxn modelId="{EF0AB594-8293-4E04-97E3-F0BE1A8CE697}" type="presOf" srcId="{EDDA0EB9-CD8A-444F-BF90-903D4CBD7D9E}" destId="{648F64A1-C633-483F-A71F-27E4DCAF960E}" srcOrd="0" destOrd="0" presId="urn:microsoft.com/office/officeart/2005/8/layout/hierarchy3"/>
    <dgm:cxn modelId="{2043259E-5D64-4C75-B648-4F43E4984E42}" type="presOf" srcId="{389D0AB1-AA2B-4BED-888E-6A0ECC082117}" destId="{305B2FA8-64A8-46A0-831F-6244945BFD6B}" srcOrd="0" destOrd="0" presId="urn:microsoft.com/office/officeart/2005/8/layout/hierarchy3"/>
    <dgm:cxn modelId="{A06217A4-7290-4A75-AEB2-653A65E9EBCF}" srcId="{389D0AB1-AA2B-4BED-888E-6A0ECC082117}" destId="{71E30EC1-53E1-4D71-A032-3917A4BE1A3D}" srcOrd="0" destOrd="0" parTransId="{1C491B4B-D4B7-4FF5-B3C8-E15CFFB28BCC}" sibTransId="{D55BC154-3B38-4EAE-A462-2332EB105E2E}"/>
    <dgm:cxn modelId="{E75206A5-0233-44F4-AD76-8FA3DFFE551E}" srcId="{5D54708E-DBA5-4F22-8407-D2400F8FA7E4}" destId="{389D0AB1-AA2B-4BED-888E-6A0ECC082117}" srcOrd="0" destOrd="0" parTransId="{B64239CE-3BB3-4CA4-B05E-CA4F636E28E3}" sibTransId="{70539016-CB73-4303-A6D4-4458D13F444B}"/>
    <dgm:cxn modelId="{734D1BA5-F7D8-4FF5-8324-7948B0678181}" type="presOf" srcId="{389D0AB1-AA2B-4BED-888E-6A0ECC082117}" destId="{E96CF4C4-49AF-4A9B-A3BA-D62D71C5302C}" srcOrd="1" destOrd="0" presId="urn:microsoft.com/office/officeart/2005/8/layout/hierarchy3"/>
    <dgm:cxn modelId="{31BF99D1-3DCB-4A0F-8098-06A889BF107E}" type="presOf" srcId="{FBACBF22-8FD7-4F3B-B8E4-D73707000870}" destId="{8EC2A735-62CE-4C8F-8B9B-6F921548A7C3}" srcOrd="0" destOrd="0" presId="urn:microsoft.com/office/officeart/2005/8/layout/hierarchy3"/>
    <dgm:cxn modelId="{2D951ED2-2FAE-4281-87D8-935E350A7E57}" type="presOf" srcId="{0B4C7DD4-79AF-4423-A7B4-880D07CE3441}" destId="{69CB718D-22A0-4A81-A242-85B8E8AEEB9A}" srcOrd="0" destOrd="0" presId="urn:microsoft.com/office/officeart/2005/8/layout/hierarchy3"/>
    <dgm:cxn modelId="{BCA7F2E4-0F37-4B83-BEB1-E7A456824D24}" type="presOf" srcId="{694AF871-DB52-4AF0-AFC2-5BD95D48BF3B}" destId="{A4C17FA0-B640-4B49-8922-62D94E3B1DA3}" srcOrd="0" destOrd="0" presId="urn:microsoft.com/office/officeart/2005/8/layout/hierarchy3"/>
    <dgm:cxn modelId="{265364E6-94EB-4D36-826A-2D4B0A7C2229}" type="presOf" srcId="{E897E104-1B34-4E09-B042-2A74EF28C8F3}" destId="{AAF083EA-D774-481A-B3BF-D6BCA5F6D189}" srcOrd="0" destOrd="0" presId="urn:microsoft.com/office/officeart/2005/8/layout/hierarchy3"/>
    <dgm:cxn modelId="{98559790-ABB9-462F-905A-B3F69630DC1A}" type="presParOf" srcId="{D36FAB06-8E5B-4DA2-95AE-DC5458F5CC86}" destId="{D403E614-F30A-4F9E-B266-B10C497B2BDD}" srcOrd="0" destOrd="0" presId="urn:microsoft.com/office/officeart/2005/8/layout/hierarchy3"/>
    <dgm:cxn modelId="{55486D52-2C4E-44F8-80B5-6199AA004F30}" type="presParOf" srcId="{D403E614-F30A-4F9E-B266-B10C497B2BDD}" destId="{6E426FC2-7A70-489A-8457-B3795A283330}" srcOrd="0" destOrd="0" presId="urn:microsoft.com/office/officeart/2005/8/layout/hierarchy3"/>
    <dgm:cxn modelId="{31AB1F2D-5448-4E33-BF1C-5E8ACF05CDF7}" type="presParOf" srcId="{6E426FC2-7A70-489A-8457-B3795A283330}" destId="{305B2FA8-64A8-46A0-831F-6244945BFD6B}" srcOrd="0" destOrd="0" presId="urn:microsoft.com/office/officeart/2005/8/layout/hierarchy3"/>
    <dgm:cxn modelId="{8F1C72C8-9676-4791-9C7D-AE841C1F6EAC}" type="presParOf" srcId="{6E426FC2-7A70-489A-8457-B3795A283330}" destId="{E96CF4C4-49AF-4A9B-A3BA-D62D71C5302C}" srcOrd="1" destOrd="0" presId="urn:microsoft.com/office/officeart/2005/8/layout/hierarchy3"/>
    <dgm:cxn modelId="{F5748298-20DD-45CB-93BD-CEEA4EAEB435}" type="presParOf" srcId="{D403E614-F30A-4F9E-B266-B10C497B2BDD}" destId="{43E91A6D-552F-45DD-9408-0009A5CC0AFC}" srcOrd="1" destOrd="0" presId="urn:microsoft.com/office/officeart/2005/8/layout/hierarchy3"/>
    <dgm:cxn modelId="{6B8570C7-F195-4EA2-AF4F-04EB5A0F1273}" type="presParOf" srcId="{43E91A6D-552F-45DD-9408-0009A5CC0AFC}" destId="{0D801A0D-84F2-47B5-A7BF-282E5E4E1B7E}" srcOrd="0" destOrd="0" presId="urn:microsoft.com/office/officeart/2005/8/layout/hierarchy3"/>
    <dgm:cxn modelId="{26ED648D-09E9-4F9A-B15B-599CC0C01848}" type="presParOf" srcId="{43E91A6D-552F-45DD-9408-0009A5CC0AFC}" destId="{DF37350E-169D-4489-B2F2-ECC9723FE800}" srcOrd="1" destOrd="0" presId="urn:microsoft.com/office/officeart/2005/8/layout/hierarchy3"/>
    <dgm:cxn modelId="{3D424630-0B17-4C23-ACD7-8CA35E737DBF}" type="presParOf" srcId="{43E91A6D-552F-45DD-9408-0009A5CC0AFC}" destId="{AAF083EA-D774-481A-B3BF-D6BCA5F6D189}" srcOrd="2" destOrd="0" presId="urn:microsoft.com/office/officeart/2005/8/layout/hierarchy3"/>
    <dgm:cxn modelId="{33DC0516-5A40-44D1-BBBD-8D42BEA1F0D0}" type="presParOf" srcId="{43E91A6D-552F-45DD-9408-0009A5CC0AFC}" destId="{AD918C56-7791-4AF2-A34E-A70D00060A85}" srcOrd="3" destOrd="0" presId="urn:microsoft.com/office/officeart/2005/8/layout/hierarchy3"/>
    <dgm:cxn modelId="{886F15D4-57DC-4171-8B74-C344365356C5}" type="presParOf" srcId="{D36FAB06-8E5B-4DA2-95AE-DC5458F5CC86}" destId="{CD4D072D-BA50-4E3A-AB1C-107AFFBE9EA2}" srcOrd="1" destOrd="0" presId="urn:microsoft.com/office/officeart/2005/8/layout/hierarchy3"/>
    <dgm:cxn modelId="{BDF7A6E6-2F8F-4F4C-8140-A5DB134BBBA0}" type="presParOf" srcId="{CD4D072D-BA50-4E3A-AB1C-107AFFBE9EA2}" destId="{84AD14DE-9EE7-4E76-9183-FE3B28C48BB2}" srcOrd="0" destOrd="0" presId="urn:microsoft.com/office/officeart/2005/8/layout/hierarchy3"/>
    <dgm:cxn modelId="{E5BBCBE1-4212-414E-81EE-4A3F8BAD7B35}" type="presParOf" srcId="{84AD14DE-9EE7-4E76-9183-FE3B28C48BB2}" destId="{14D87158-D8F1-40E6-B0AE-1A8144229172}" srcOrd="0" destOrd="0" presId="urn:microsoft.com/office/officeart/2005/8/layout/hierarchy3"/>
    <dgm:cxn modelId="{665D568E-90D8-4FE3-97F5-F59C0540F8EC}" type="presParOf" srcId="{84AD14DE-9EE7-4E76-9183-FE3B28C48BB2}" destId="{237A2A77-C242-4127-83B9-2C9D3BCF00C3}" srcOrd="1" destOrd="0" presId="urn:microsoft.com/office/officeart/2005/8/layout/hierarchy3"/>
    <dgm:cxn modelId="{BBC1073B-4815-4A57-8CD6-F6D033D324CA}" type="presParOf" srcId="{CD4D072D-BA50-4E3A-AB1C-107AFFBE9EA2}" destId="{DAC81FD1-3196-4E4C-A877-486D399B0704}" srcOrd="1" destOrd="0" presId="urn:microsoft.com/office/officeart/2005/8/layout/hierarchy3"/>
    <dgm:cxn modelId="{D4745D4E-B1D5-4B4C-A014-B2AC9F9F99AE}" type="presParOf" srcId="{DAC81FD1-3196-4E4C-A877-486D399B0704}" destId="{A4C17FA0-B640-4B49-8922-62D94E3B1DA3}" srcOrd="0" destOrd="0" presId="urn:microsoft.com/office/officeart/2005/8/layout/hierarchy3"/>
    <dgm:cxn modelId="{459413EA-3A9B-4ADB-9FDE-C3D4ED4341C1}" type="presParOf" srcId="{DAC81FD1-3196-4E4C-A877-486D399B0704}" destId="{69CB718D-22A0-4A81-A242-85B8E8AEEB9A}" srcOrd="1" destOrd="0" presId="urn:microsoft.com/office/officeart/2005/8/layout/hierarchy3"/>
    <dgm:cxn modelId="{286EA596-3C19-4064-95F6-587C98C777D4}" type="presParOf" srcId="{DAC81FD1-3196-4E4C-A877-486D399B0704}" destId="{8EC2A735-62CE-4C8F-8B9B-6F921548A7C3}" srcOrd="2" destOrd="0" presId="urn:microsoft.com/office/officeart/2005/8/layout/hierarchy3"/>
    <dgm:cxn modelId="{105575CE-3D76-44A7-BA56-37B851873B64}" type="presParOf" srcId="{DAC81FD1-3196-4E4C-A877-486D399B0704}" destId="{648F64A1-C633-483F-A71F-27E4DCAF960E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15DCA3C-0FDD-495C-8386-B88AF0625E77}" type="doc">
      <dgm:prSet loTypeId="urn:microsoft.com/office/officeart/2005/8/layout/cycle8" loCatId="cycle" qsTypeId="urn:microsoft.com/office/officeart/2005/8/quickstyle/3d5" qsCatId="3D" csTypeId="urn:microsoft.com/office/officeart/2005/8/colors/colorful4" csCatId="colorful" phldr="1"/>
      <dgm:spPr/>
    </dgm:pt>
    <dgm:pt modelId="{4D21ECF7-5EC3-4F5E-BE3D-45BC2C613F7C}">
      <dgm:prSet phldrT="[Text]"/>
      <dgm:spPr/>
      <dgm:t>
        <a:bodyPr/>
        <a:lstStyle/>
        <a:p>
          <a:r>
            <a:rPr lang="zh-CN" altLang="en-US" dirty="0"/>
            <a:t>可能性：为什么？</a:t>
          </a:r>
          <a:endParaRPr lang="en-SG" dirty="0"/>
        </a:p>
      </dgm:t>
    </dgm:pt>
    <dgm:pt modelId="{4153BD0E-D3E2-49F8-BAF0-C7735F60C114}" type="parTrans" cxnId="{3459DF7A-1699-488F-AC78-DA84F3DF5D40}">
      <dgm:prSet/>
      <dgm:spPr/>
      <dgm:t>
        <a:bodyPr/>
        <a:lstStyle/>
        <a:p>
          <a:endParaRPr lang="en-SG"/>
        </a:p>
      </dgm:t>
    </dgm:pt>
    <dgm:pt modelId="{4679BE16-376F-4ADF-91F4-83E1BD639CCC}" type="sibTrans" cxnId="{3459DF7A-1699-488F-AC78-DA84F3DF5D40}">
      <dgm:prSet/>
      <dgm:spPr/>
      <dgm:t>
        <a:bodyPr/>
        <a:lstStyle/>
        <a:p>
          <a:endParaRPr lang="en-SG"/>
        </a:p>
      </dgm:t>
    </dgm:pt>
    <dgm:pt modelId="{B50A40D4-49A1-4FBF-934D-1EC29444B516}">
      <dgm:prSet phldrT="[Text]"/>
      <dgm:spPr/>
      <dgm:t>
        <a:bodyPr/>
        <a:lstStyle/>
        <a:p>
          <a:r>
            <a:rPr lang="zh-CN" altLang="en-US" dirty="0"/>
            <a:t>当事人（研究者和研究对象）：是谁？</a:t>
          </a:r>
          <a:endParaRPr lang="en-SG" dirty="0"/>
        </a:p>
      </dgm:t>
    </dgm:pt>
    <dgm:pt modelId="{CEEE7D04-53DC-4B00-9320-7A036E247856}" type="parTrans" cxnId="{30DCC42A-CF86-495A-9A14-386ADF840295}">
      <dgm:prSet/>
      <dgm:spPr/>
      <dgm:t>
        <a:bodyPr/>
        <a:lstStyle/>
        <a:p>
          <a:endParaRPr lang="en-SG"/>
        </a:p>
      </dgm:t>
    </dgm:pt>
    <dgm:pt modelId="{5F4817ED-2AD0-43FB-B258-8DCF0E4EBB77}" type="sibTrans" cxnId="{30DCC42A-CF86-495A-9A14-386ADF840295}">
      <dgm:prSet/>
      <dgm:spPr/>
      <dgm:t>
        <a:bodyPr/>
        <a:lstStyle/>
        <a:p>
          <a:endParaRPr lang="en-SG"/>
        </a:p>
      </dgm:t>
    </dgm:pt>
    <dgm:pt modelId="{B8612208-78DA-4B4D-8EA9-3CF5D4A2955A}">
      <dgm:prSet phldrT="[Text]"/>
      <dgm:spPr/>
      <dgm:t>
        <a:bodyPr/>
        <a:lstStyle/>
        <a:p>
          <a:r>
            <a:rPr lang="zh-CN" altLang="en-US" dirty="0"/>
            <a:t>问题：是什么？</a:t>
          </a:r>
          <a:endParaRPr lang="en-SG" dirty="0"/>
        </a:p>
      </dgm:t>
    </dgm:pt>
    <dgm:pt modelId="{1EC75333-1CC5-4024-B3A7-61C35F962772}" type="parTrans" cxnId="{81797B0F-904C-4E2A-B58E-16FBB737EF98}">
      <dgm:prSet/>
      <dgm:spPr/>
      <dgm:t>
        <a:bodyPr/>
        <a:lstStyle/>
        <a:p>
          <a:endParaRPr lang="en-SG"/>
        </a:p>
      </dgm:t>
    </dgm:pt>
    <dgm:pt modelId="{1DCAE778-CF4E-4F85-A008-60261B006883}" type="sibTrans" cxnId="{81797B0F-904C-4E2A-B58E-16FBB737EF98}">
      <dgm:prSet/>
      <dgm:spPr/>
      <dgm:t>
        <a:bodyPr/>
        <a:lstStyle/>
        <a:p>
          <a:endParaRPr lang="en-SG"/>
        </a:p>
      </dgm:t>
    </dgm:pt>
    <dgm:pt modelId="{D4EBA3D5-D526-4547-B01A-4C3F410F9B43}" type="pres">
      <dgm:prSet presAssocID="{415DCA3C-0FDD-495C-8386-B88AF0625E77}" presName="compositeShape" presStyleCnt="0">
        <dgm:presLayoutVars>
          <dgm:chMax val="7"/>
          <dgm:dir/>
          <dgm:resizeHandles val="exact"/>
        </dgm:presLayoutVars>
      </dgm:prSet>
      <dgm:spPr/>
    </dgm:pt>
    <dgm:pt modelId="{104FB587-A943-4CC2-9370-71F6C247A4C3}" type="pres">
      <dgm:prSet presAssocID="{415DCA3C-0FDD-495C-8386-B88AF0625E77}" presName="wedge1" presStyleLbl="node1" presStyleIdx="0" presStyleCnt="3"/>
      <dgm:spPr/>
    </dgm:pt>
    <dgm:pt modelId="{AD0FD6ED-6492-4F3D-B653-82C0108C2131}" type="pres">
      <dgm:prSet presAssocID="{415DCA3C-0FDD-495C-8386-B88AF0625E77}" presName="dummy1a" presStyleCnt="0"/>
      <dgm:spPr/>
    </dgm:pt>
    <dgm:pt modelId="{C5C962C5-0858-4025-9C76-D2762CF96056}" type="pres">
      <dgm:prSet presAssocID="{415DCA3C-0FDD-495C-8386-B88AF0625E77}" presName="dummy1b" presStyleCnt="0"/>
      <dgm:spPr/>
    </dgm:pt>
    <dgm:pt modelId="{43BC72CC-3546-4815-849E-537F301E1679}" type="pres">
      <dgm:prSet presAssocID="{415DCA3C-0FDD-495C-8386-B88AF0625E77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523842C-AF26-41BB-9D64-A6BB99B262E0}" type="pres">
      <dgm:prSet presAssocID="{415DCA3C-0FDD-495C-8386-B88AF0625E77}" presName="wedge2" presStyleLbl="node1" presStyleIdx="1" presStyleCnt="3"/>
      <dgm:spPr/>
    </dgm:pt>
    <dgm:pt modelId="{D5F2903B-691D-4021-A1C4-50C9678FBF20}" type="pres">
      <dgm:prSet presAssocID="{415DCA3C-0FDD-495C-8386-B88AF0625E77}" presName="dummy2a" presStyleCnt="0"/>
      <dgm:spPr/>
    </dgm:pt>
    <dgm:pt modelId="{F8D8BC2B-46C5-4D84-ABDF-E20D08F3703D}" type="pres">
      <dgm:prSet presAssocID="{415DCA3C-0FDD-495C-8386-B88AF0625E77}" presName="dummy2b" presStyleCnt="0"/>
      <dgm:spPr/>
    </dgm:pt>
    <dgm:pt modelId="{924942CD-4BC8-434D-8D9E-B0E802CF335B}" type="pres">
      <dgm:prSet presAssocID="{415DCA3C-0FDD-495C-8386-B88AF0625E77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8BF29C9C-479A-4CF4-8451-493E7CAB15D0}" type="pres">
      <dgm:prSet presAssocID="{415DCA3C-0FDD-495C-8386-B88AF0625E77}" presName="wedge3" presStyleLbl="node1" presStyleIdx="2" presStyleCnt="3"/>
      <dgm:spPr/>
    </dgm:pt>
    <dgm:pt modelId="{4065092E-561A-4D11-A957-A16DC9709B55}" type="pres">
      <dgm:prSet presAssocID="{415DCA3C-0FDD-495C-8386-B88AF0625E77}" presName="dummy3a" presStyleCnt="0"/>
      <dgm:spPr/>
    </dgm:pt>
    <dgm:pt modelId="{7FA68A9C-D947-4AA9-A497-5C8118AF97A5}" type="pres">
      <dgm:prSet presAssocID="{415DCA3C-0FDD-495C-8386-B88AF0625E77}" presName="dummy3b" presStyleCnt="0"/>
      <dgm:spPr/>
    </dgm:pt>
    <dgm:pt modelId="{E9769084-887A-466F-8283-E516155D5A62}" type="pres">
      <dgm:prSet presAssocID="{415DCA3C-0FDD-495C-8386-B88AF0625E77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9D209A58-0B69-4B42-8CEB-29C822534A97}" type="pres">
      <dgm:prSet presAssocID="{4679BE16-376F-4ADF-91F4-83E1BD639CCC}" presName="arrowWedge1" presStyleLbl="fgSibTrans2D1" presStyleIdx="0" presStyleCnt="3"/>
      <dgm:spPr/>
    </dgm:pt>
    <dgm:pt modelId="{BEFC0CD6-C33B-488F-8FE0-467CCE4377F8}" type="pres">
      <dgm:prSet presAssocID="{5F4817ED-2AD0-43FB-B258-8DCF0E4EBB77}" presName="arrowWedge2" presStyleLbl="fgSibTrans2D1" presStyleIdx="1" presStyleCnt="3"/>
      <dgm:spPr/>
    </dgm:pt>
    <dgm:pt modelId="{51137C2B-CCCF-4CAE-AFFE-470231D2D3AA}" type="pres">
      <dgm:prSet presAssocID="{1DCAE778-CF4E-4F85-A008-60261B006883}" presName="arrowWedge3" presStyleLbl="fgSibTrans2D1" presStyleIdx="2" presStyleCnt="3"/>
      <dgm:spPr/>
    </dgm:pt>
  </dgm:ptLst>
  <dgm:cxnLst>
    <dgm:cxn modelId="{81797B0F-904C-4E2A-B58E-16FBB737EF98}" srcId="{415DCA3C-0FDD-495C-8386-B88AF0625E77}" destId="{B8612208-78DA-4B4D-8EA9-3CF5D4A2955A}" srcOrd="2" destOrd="0" parTransId="{1EC75333-1CC5-4024-B3A7-61C35F962772}" sibTransId="{1DCAE778-CF4E-4F85-A008-60261B006883}"/>
    <dgm:cxn modelId="{16241619-3C38-45B7-94CD-B19998C24628}" type="presOf" srcId="{4D21ECF7-5EC3-4F5E-BE3D-45BC2C613F7C}" destId="{43BC72CC-3546-4815-849E-537F301E1679}" srcOrd="1" destOrd="0" presId="urn:microsoft.com/office/officeart/2005/8/layout/cycle8"/>
    <dgm:cxn modelId="{921F2D1E-7ED0-4D79-902C-379F0AFA31D5}" type="presOf" srcId="{B50A40D4-49A1-4FBF-934D-1EC29444B516}" destId="{924942CD-4BC8-434D-8D9E-B0E802CF335B}" srcOrd="1" destOrd="0" presId="urn:microsoft.com/office/officeart/2005/8/layout/cycle8"/>
    <dgm:cxn modelId="{30DCC42A-CF86-495A-9A14-386ADF840295}" srcId="{415DCA3C-0FDD-495C-8386-B88AF0625E77}" destId="{B50A40D4-49A1-4FBF-934D-1EC29444B516}" srcOrd="1" destOrd="0" parTransId="{CEEE7D04-53DC-4B00-9320-7A036E247856}" sibTransId="{5F4817ED-2AD0-43FB-B258-8DCF0E4EBB77}"/>
    <dgm:cxn modelId="{7EABAF3D-3359-43C4-A19C-21CBC70AA16B}" type="presOf" srcId="{B50A40D4-49A1-4FBF-934D-1EC29444B516}" destId="{4523842C-AF26-41BB-9D64-A6BB99B262E0}" srcOrd="0" destOrd="0" presId="urn:microsoft.com/office/officeart/2005/8/layout/cycle8"/>
    <dgm:cxn modelId="{F04C0571-CCDA-4772-9AD1-BDD790B66F25}" type="presOf" srcId="{B8612208-78DA-4B4D-8EA9-3CF5D4A2955A}" destId="{E9769084-887A-466F-8283-E516155D5A62}" srcOrd="1" destOrd="0" presId="urn:microsoft.com/office/officeart/2005/8/layout/cycle8"/>
    <dgm:cxn modelId="{3459DF7A-1699-488F-AC78-DA84F3DF5D40}" srcId="{415DCA3C-0FDD-495C-8386-B88AF0625E77}" destId="{4D21ECF7-5EC3-4F5E-BE3D-45BC2C613F7C}" srcOrd="0" destOrd="0" parTransId="{4153BD0E-D3E2-49F8-BAF0-C7735F60C114}" sibTransId="{4679BE16-376F-4ADF-91F4-83E1BD639CCC}"/>
    <dgm:cxn modelId="{4448C091-8BB0-478C-84B3-2D6CC3B15946}" type="presOf" srcId="{415DCA3C-0FDD-495C-8386-B88AF0625E77}" destId="{D4EBA3D5-D526-4547-B01A-4C3F410F9B43}" srcOrd="0" destOrd="0" presId="urn:microsoft.com/office/officeart/2005/8/layout/cycle8"/>
    <dgm:cxn modelId="{AC69ECB6-C442-479A-9486-540265DCF2F0}" type="presOf" srcId="{4D21ECF7-5EC3-4F5E-BE3D-45BC2C613F7C}" destId="{104FB587-A943-4CC2-9370-71F6C247A4C3}" srcOrd="0" destOrd="0" presId="urn:microsoft.com/office/officeart/2005/8/layout/cycle8"/>
    <dgm:cxn modelId="{C89D37B9-4DCE-4F24-A06A-58743A922A9A}" type="presOf" srcId="{B8612208-78DA-4B4D-8EA9-3CF5D4A2955A}" destId="{8BF29C9C-479A-4CF4-8451-493E7CAB15D0}" srcOrd="0" destOrd="0" presId="urn:microsoft.com/office/officeart/2005/8/layout/cycle8"/>
    <dgm:cxn modelId="{2375D8D3-DA3F-411D-BD38-9C35B32EF28D}" type="presParOf" srcId="{D4EBA3D5-D526-4547-B01A-4C3F410F9B43}" destId="{104FB587-A943-4CC2-9370-71F6C247A4C3}" srcOrd="0" destOrd="0" presId="urn:microsoft.com/office/officeart/2005/8/layout/cycle8"/>
    <dgm:cxn modelId="{81D304AD-EF2C-44DF-A4A1-27FADE03EC3A}" type="presParOf" srcId="{D4EBA3D5-D526-4547-B01A-4C3F410F9B43}" destId="{AD0FD6ED-6492-4F3D-B653-82C0108C2131}" srcOrd="1" destOrd="0" presId="urn:microsoft.com/office/officeart/2005/8/layout/cycle8"/>
    <dgm:cxn modelId="{2DE75095-5EDB-4552-951A-944F4DD2107D}" type="presParOf" srcId="{D4EBA3D5-D526-4547-B01A-4C3F410F9B43}" destId="{C5C962C5-0858-4025-9C76-D2762CF96056}" srcOrd="2" destOrd="0" presId="urn:microsoft.com/office/officeart/2005/8/layout/cycle8"/>
    <dgm:cxn modelId="{737F1873-4F4A-4888-A59D-99146412F229}" type="presParOf" srcId="{D4EBA3D5-D526-4547-B01A-4C3F410F9B43}" destId="{43BC72CC-3546-4815-849E-537F301E1679}" srcOrd="3" destOrd="0" presId="urn:microsoft.com/office/officeart/2005/8/layout/cycle8"/>
    <dgm:cxn modelId="{5D520D07-D152-465B-8B02-653208EC1120}" type="presParOf" srcId="{D4EBA3D5-D526-4547-B01A-4C3F410F9B43}" destId="{4523842C-AF26-41BB-9D64-A6BB99B262E0}" srcOrd="4" destOrd="0" presId="urn:microsoft.com/office/officeart/2005/8/layout/cycle8"/>
    <dgm:cxn modelId="{CD391320-2B16-4756-92C8-0563A8C1989B}" type="presParOf" srcId="{D4EBA3D5-D526-4547-B01A-4C3F410F9B43}" destId="{D5F2903B-691D-4021-A1C4-50C9678FBF20}" srcOrd="5" destOrd="0" presId="urn:microsoft.com/office/officeart/2005/8/layout/cycle8"/>
    <dgm:cxn modelId="{B4F44157-8B90-43DC-9AA4-4FE9B541A13C}" type="presParOf" srcId="{D4EBA3D5-D526-4547-B01A-4C3F410F9B43}" destId="{F8D8BC2B-46C5-4D84-ABDF-E20D08F3703D}" srcOrd="6" destOrd="0" presId="urn:microsoft.com/office/officeart/2005/8/layout/cycle8"/>
    <dgm:cxn modelId="{9A227DB8-6537-4C83-A182-3643BF2B224F}" type="presParOf" srcId="{D4EBA3D5-D526-4547-B01A-4C3F410F9B43}" destId="{924942CD-4BC8-434D-8D9E-B0E802CF335B}" srcOrd="7" destOrd="0" presId="urn:microsoft.com/office/officeart/2005/8/layout/cycle8"/>
    <dgm:cxn modelId="{A9814DCC-EC02-41E6-A114-016D9440EF09}" type="presParOf" srcId="{D4EBA3D5-D526-4547-B01A-4C3F410F9B43}" destId="{8BF29C9C-479A-4CF4-8451-493E7CAB15D0}" srcOrd="8" destOrd="0" presId="urn:microsoft.com/office/officeart/2005/8/layout/cycle8"/>
    <dgm:cxn modelId="{B9E1DDAC-B23F-46A5-AB50-B559A4854CDB}" type="presParOf" srcId="{D4EBA3D5-D526-4547-B01A-4C3F410F9B43}" destId="{4065092E-561A-4D11-A957-A16DC9709B55}" srcOrd="9" destOrd="0" presId="urn:microsoft.com/office/officeart/2005/8/layout/cycle8"/>
    <dgm:cxn modelId="{DF550495-2D50-439A-912D-D095627BDCA4}" type="presParOf" srcId="{D4EBA3D5-D526-4547-B01A-4C3F410F9B43}" destId="{7FA68A9C-D947-4AA9-A497-5C8118AF97A5}" srcOrd="10" destOrd="0" presId="urn:microsoft.com/office/officeart/2005/8/layout/cycle8"/>
    <dgm:cxn modelId="{E5FB7DDD-1D05-4789-AA67-BC41786E981B}" type="presParOf" srcId="{D4EBA3D5-D526-4547-B01A-4C3F410F9B43}" destId="{E9769084-887A-466F-8283-E516155D5A62}" srcOrd="11" destOrd="0" presId="urn:microsoft.com/office/officeart/2005/8/layout/cycle8"/>
    <dgm:cxn modelId="{972845D8-1958-4621-B064-805E73E0FA8A}" type="presParOf" srcId="{D4EBA3D5-D526-4547-B01A-4C3F410F9B43}" destId="{9D209A58-0B69-4B42-8CEB-29C822534A97}" srcOrd="12" destOrd="0" presId="urn:microsoft.com/office/officeart/2005/8/layout/cycle8"/>
    <dgm:cxn modelId="{D8BCFDA5-6FAF-4E60-93CB-38E75D3694D9}" type="presParOf" srcId="{D4EBA3D5-D526-4547-B01A-4C3F410F9B43}" destId="{BEFC0CD6-C33B-488F-8FE0-467CCE4377F8}" srcOrd="13" destOrd="0" presId="urn:microsoft.com/office/officeart/2005/8/layout/cycle8"/>
    <dgm:cxn modelId="{0F6525BE-8323-4B43-8CEA-545B96A3DF00}" type="presParOf" srcId="{D4EBA3D5-D526-4547-B01A-4C3F410F9B43}" destId="{51137C2B-CCCF-4CAE-AFFE-470231D2D3AA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11D64AF-BB8C-4E16-873A-7A76E4F2ED69}" type="doc">
      <dgm:prSet loTypeId="urn:microsoft.com/office/officeart/2005/8/layout/hList9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9A612DC9-B3AB-4C70-B0A4-70516DC26650}">
      <dgm:prSet phldrT="[Text]"/>
      <dgm:spPr/>
      <dgm:t>
        <a:bodyPr/>
        <a:lstStyle/>
        <a:p>
          <a:r>
            <a:rPr lang="zh-CN" altLang="en-US" dirty="0"/>
            <a:t>传统资料：详尽全面，不过是单方面的记录</a:t>
          </a:r>
          <a:endParaRPr lang="en-SG" dirty="0"/>
        </a:p>
      </dgm:t>
    </dgm:pt>
    <dgm:pt modelId="{6441F531-7A9C-48C0-8349-0D8DB9545F24}" type="parTrans" cxnId="{59C896DA-1C03-40C6-902B-82D463DEC28A}">
      <dgm:prSet/>
      <dgm:spPr/>
      <dgm:t>
        <a:bodyPr/>
        <a:lstStyle/>
        <a:p>
          <a:endParaRPr lang="en-SG"/>
        </a:p>
      </dgm:t>
    </dgm:pt>
    <dgm:pt modelId="{7C6C05F6-D457-4A42-A43E-904DB877EABD}" type="sibTrans" cxnId="{59C896DA-1C03-40C6-902B-82D463DEC28A}">
      <dgm:prSet/>
      <dgm:spPr/>
      <dgm:t>
        <a:bodyPr/>
        <a:lstStyle/>
        <a:p>
          <a:endParaRPr lang="en-SG"/>
        </a:p>
      </dgm:t>
    </dgm:pt>
    <dgm:pt modelId="{0A54F8D4-4338-4F5B-8AFE-150D7CA7992B}">
      <dgm:prSet phldrT="[Text]"/>
      <dgm:spPr/>
      <dgm:t>
        <a:bodyPr/>
        <a:lstStyle/>
        <a:p>
          <a:r>
            <a:rPr lang="zh-CN" altLang="en-US" dirty="0"/>
            <a:t>虚老个人记忆、口述开示和所写的游记等资料的整理和汇编</a:t>
          </a:r>
          <a:endParaRPr lang="en-SG" dirty="0"/>
        </a:p>
      </dgm:t>
    </dgm:pt>
    <dgm:pt modelId="{7C1841D1-4EA2-48C5-BDA5-052AB2B4D5B0}" type="parTrans" cxnId="{4B580BA8-1412-43E4-B0B9-D34B326AFC55}">
      <dgm:prSet/>
      <dgm:spPr/>
      <dgm:t>
        <a:bodyPr/>
        <a:lstStyle/>
        <a:p>
          <a:endParaRPr lang="en-SG"/>
        </a:p>
      </dgm:t>
    </dgm:pt>
    <dgm:pt modelId="{87C20DAC-6178-498B-A625-7861DB380C70}" type="sibTrans" cxnId="{4B580BA8-1412-43E4-B0B9-D34B326AFC55}">
      <dgm:prSet/>
      <dgm:spPr/>
      <dgm:t>
        <a:bodyPr/>
        <a:lstStyle/>
        <a:p>
          <a:endParaRPr lang="en-SG"/>
        </a:p>
      </dgm:t>
    </dgm:pt>
    <dgm:pt modelId="{E62286F3-D000-48E2-AF6E-B539B2A4138B}">
      <dgm:prSet phldrT="[Text]"/>
      <dgm:spPr/>
      <dgm:t>
        <a:bodyPr/>
        <a:lstStyle/>
        <a:p>
          <a:r>
            <a:rPr lang="en-US" altLang="zh-CN" dirty="0"/>
            <a:t>《</a:t>
          </a:r>
          <a:r>
            <a:rPr lang="zh-CN" altLang="en-US" dirty="0"/>
            <a:t>年谱</a:t>
          </a:r>
          <a:r>
            <a:rPr lang="en-US" altLang="zh-CN" dirty="0"/>
            <a:t>》</a:t>
          </a:r>
          <a:r>
            <a:rPr lang="zh-CN" altLang="en-US" dirty="0"/>
            <a:t>、</a:t>
          </a:r>
          <a:r>
            <a:rPr lang="en-US" altLang="zh-CN" dirty="0"/>
            <a:t>《</a:t>
          </a:r>
          <a:r>
            <a:rPr lang="zh-CN" altLang="en-US" dirty="0"/>
            <a:t>法汇</a:t>
          </a:r>
          <a:r>
            <a:rPr lang="en-US" altLang="zh-CN" dirty="0"/>
            <a:t>》</a:t>
          </a:r>
          <a:r>
            <a:rPr lang="zh-CN" altLang="en-US" dirty="0"/>
            <a:t>以及</a:t>
          </a:r>
          <a:r>
            <a:rPr lang="en-US" altLang="zh-CN" dirty="0"/>
            <a:t>《</a:t>
          </a:r>
          <a:r>
            <a:rPr lang="zh-CN" altLang="en-US" dirty="0"/>
            <a:t>游记</a:t>
          </a:r>
          <a:r>
            <a:rPr lang="en-US" altLang="zh-CN" dirty="0"/>
            <a:t>》</a:t>
          </a:r>
          <a:endParaRPr lang="en-SG" dirty="0"/>
        </a:p>
      </dgm:t>
    </dgm:pt>
    <dgm:pt modelId="{43205FA5-EF89-4D31-8A30-162D5F419DA3}" type="parTrans" cxnId="{BA0316C5-E3A5-48E7-ADD9-CC252FA62E14}">
      <dgm:prSet/>
      <dgm:spPr/>
      <dgm:t>
        <a:bodyPr/>
        <a:lstStyle/>
        <a:p>
          <a:endParaRPr lang="en-SG"/>
        </a:p>
      </dgm:t>
    </dgm:pt>
    <dgm:pt modelId="{2BB2FECB-64DB-4385-B473-EB1C9BD42EBB}" type="sibTrans" cxnId="{BA0316C5-E3A5-48E7-ADD9-CC252FA62E14}">
      <dgm:prSet/>
      <dgm:spPr/>
      <dgm:t>
        <a:bodyPr/>
        <a:lstStyle/>
        <a:p>
          <a:endParaRPr lang="en-SG"/>
        </a:p>
      </dgm:t>
    </dgm:pt>
    <dgm:pt modelId="{56EC74B5-4E1C-4296-92CB-26D02B9316F2}">
      <dgm:prSet phldrT="[Text]"/>
      <dgm:spPr/>
      <dgm:t>
        <a:bodyPr/>
        <a:lstStyle/>
        <a:p>
          <a:r>
            <a:rPr lang="zh-CN" altLang="en-US" dirty="0"/>
            <a:t>其它资料或今人研究</a:t>
          </a:r>
          <a:endParaRPr lang="en-SG" dirty="0"/>
        </a:p>
      </dgm:t>
    </dgm:pt>
    <dgm:pt modelId="{59FE2850-495B-4519-83AA-43E0940A9091}" type="parTrans" cxnId="{1C8ECC67-F49A-46E2-8DEF-3BEE39E20C8E}">
      <dgm:prSet/>
      <dgm:spPr/>
      <dgm:t>
        <a:bodyPr/>
        <a:lstStyle/>
        <a:p>
          <a:endParaRPr lang="en-SG"/>
        </a:p>
      </dgm:t>
    </dgm:pt>
    <dgm:pt modelId="{E527498C-CF04-4352-9DDB-8CE0B419FCFA}" type="sibTrans" cxnId="{1C8ECC67-F49A-46E2-8DEF-3BEE39E20C8E}">
      <dgm:prSet/>
      <dgm:spPr/>
      <dgm:t>
        <a:bodyPr/>
        <a:lstStyle/>
        <a:p>
          <a:endParaRPr lang="en-SG"/>
        </a:p>
      </dgm:t>
    </dgm:pt>
    <dgm:pt modelId="{5B136B7C-1716-4803-B266-6691F61C2B9D}">
      <dgm:prSet phldrT="[Text]"/>
      <dgm:spPr/>
      <dgm:t>
        <a:bodyPr/>
        <a:lstStyle/>
        <a:p>
          <a:r>
            <a:rPr lang="zh-CN" altLang="en-US" dirty="0"/>
            <a:t>散落各处的直接相关和间接相关资料</a:t>
          </a:r>
          <a:endParaRPr lang="en-SG" dirty="0"/>
        </a:p>
      </dgm:t>
    </dgm:pt>
    <dgm:pt modelId="{F8BC9200-8531-4EC6-A56A-54BF573CC399}" type="parTrans" cxnId="{7E505862-E9DE-40ED-B59D-2E59BE0C78AE}">
      <dgm:prSet/>
      <dgm:spPr/>
      <dgm:t>
        <a:bodyPr/>
        <a:lstStyle/>
        <a:p>
          <a:endParaRPr lang="en-SG"/>
        </a:p>
      </dgm:t>
    </dgm:pt>
    <dgm:pt modelId="{D3297BE2-CF2E-4D25-862D-3944E810D3BB}" type="sibTrans" cxnId="{7E505862-E9DE-40ED-B59D-2E59BE0C78AE}">
      <dgm:prSet/>
      <dgm:spPr/>
      <dgm:t>
        <a:bodyPr/>
        <a:lstStyle/>
        <a:p>
          <a:endParaRPr lang="en-SG"/>
        </a:p>
      </dgm:t>
    </dgm:pt>
    <dgm:pt modelId="{9678FF00-4480-4830-BADB-7D3B7E11FE70}">
      <dgm:prSet phldrT="[Text]"/>
      <dgm:spPr/>
      <dgm:t>
        <a:bodyPr/>
        <a:lstStyle/>
        <a:p>
          <a:r>
            <a:rPr lang="zh-CN" altLang="en-US" dirty="0"/>
            <a:t>今人的研究</a:t>
          </a:r>
          <a:endParaRPr lang="en-SG" dirty="0"/>
        </a:p>
      </dgm:t>
    </dgm:pt>
    <dgm:pt modelId="{EB2E715B-9C24-4CC4-B8FB-9BACD7947C9A}" type="parTrans" cxnId="{BA261A64-A8F1-4F61-A241-FF7AF85FDF21}">
      <dgm:prSet/>
      <dgm:spPr/>
      <dgm:t>
        <a:bodyPr/>
        <a:lstStyle/>
        <a:p>
          <a:endParaRPr lang="en-SG"/>
        </a:p>
      </dgm:t>
    </dgm:pt>
    <dgm:pt modelId="{63801ABC-644A-4370-A405-6FEF261C9BC7}" type="sibTrans" cxnId="{BA261A64-A8F1-4F61-A241-FF7AF85FDF21}">
      <dgm:prSet/>
      <dgm:spPr/>
      <dgm:t>
        <a:bodyPr/>
        <a:lstStyle/>
        <a:p>
          <a:endParaRPr lang="en-SG"/>
        </a:p>
      </dgm:t>
    </dgm:pt>
    <dgm:pt modelId="{838A8116-D9DA-458F-AAB6-610B9325B3A6}" type="pres">
      <dgm:prSet presAssocID="{011D64AF-BB8C-4E16-873A-7A76E4F2ED69}" presName="list" presStyleCnt="0">
        <dgm:presLayoutVars>
          <dgm:dir/>
          <dgm:animLvl val="lvl"/>
        </dgm:presLayoutVars>
      </dgm:prSet>
      <dgm:spPr/>
    </dgm:pt>
    <dgm:pt modelId="{D86B95E8-CD41-4D56-9677-1EECEC8A1AC0}" type="pres">
      <dgm:prSet presAssocID="{9A612DC9-B3AB-4C70-B0A4-70516DC26650}" presName="posSpace" presStyleCnt="0"/>
      <dgm:spPr/>
    </dgm:pt>
    <dgm:pt modelId="{9C67D3BA-F519-4DCF-BBE8-F47FBE91CE9D}" type="pres">
      <dgm:prSet presAssocID="{9A612DC9-B3AB-4C70-B0A4-70516DC26650}" presName="vertFlow" presStyleCnt="0"/>
      <dgm:spPr/>
    </dgm:pt>
    <dgm:pt modelId="{8FBDA00A-58C6-43F6-B7E0-714F3AADCCF7}" type="pres">
      <dgm:prSet presAssocID="{9A612DC9-B3AB-4C70-B0A4-70516DC26650}" presName="topSpace" presStyleCnt="0"/>
      <dgm:spPr/>
    </dgm:pt>
    <dgm:pt modelId="{3DDE4D96-14A4-4805-9BCD-692E9DC8A561}" type="pres">
      <dgm:prSet presAssocID="{9A612DC9-B3AB-4C70-B0A4-70516DC26650}" presName="firstComp" presStyleCnt="0"/>
      <dgm:spPr/>
    </dgm:pt>
    <dgm:pt modelId="{D31AF189-55A3-4E8C-BE5F-BACC6C16D1DD}" type="pres">
      <dgm:prSet presAssocID="{9A612DC9-B3AB-4C70-B0A4-70516DC26650}" presName="firstChild" presStyleLbl="bgAccFollowNode1" presStyleIdx="0" presStyleCnt="4"/>
      <dgm:spPr/>
    </dgm:pt>
    <dgm:pt modelId="{F3CD75F0-AAD9-46D0-A27F-E7D638DB6CF4}" type="pres">
      <dgm:prSet presAssocID="{9A612DC9-B3AB-4C70-B0A4-70516DC26650}" presName="firstChildTx" presStyleLbl="bgAccFollowNode1" presStyleIdx="0" presStyleCnt="4">
        <dgm:presLayoutVars>
          <dgm:bulletEnabled val="1"/>
        </dgm:presLayoutVars>
      </dgm:prSet>
      <dgm:spPr/>
    </dgm:pt>
    <dgm:pt modelId="{DCF79929-2B87-47DF-A961-C1D6481C598A}" type="pres">
      <dgm:prSet presAssocID="{E62286F3-D000-48E2-AF6E-B539B2A4138B}" presName="comp" presStyleCnt="0"/>
      <dgm:spPr/>
    </dgm:pt>
    <dgm:pt modelId="{8E707C31-2D0D-46E6-82FA-A33F6C3CAA6E}" type="pres">
      <dgm:prSet presAssocID="{E62286F3-D000-48E2-AF6E-B539B2A4138B}" presName="child" presStyleLbl="bgAccFollowNode1" presStyleIdx="1" presStyleCnt="4"/>
      <dgm:spPr/>
    </dgm:pt>
    <dgm:pt modelId="{4E2289E2-499A-402F-8A60-9FD6AA744C76}" type="pres">
      <dgm:prSet presAssocID="{E62286F3-D000-48E2-AF6E-B539B2A4138B}" presName="childTx" presStyleLbl="bgAccFollowNode1" presStyleIdx="1" presStyleCnt="4">
        <dgm:presLayoutVars>
          <dgm:bulletEnabled val="1"/>
        </dgm:presLayoutVars>
      </dgm:prSet>
      <dgm:spPr/>
    </dgm:pt>
    <dgm:pt modelId="{1EB5C46D-612B-4D89-A205-E16095A1D666}" type="pres">
      <dgm:prSet presAssocID="{9A612DC9-B3AB-4C70-B0A4-70516DC26650}" presName="negSpace" presStyleCnt="0"/>
      <dgm:spPr/>
    </dgm:pt>
    <dgm:pt modelId="{F38F2C9B-B82F-40C5-8C39-81718ABA815C}" type="pres">
      <dgm:prSet presAssocID="{9A612DC9-B3AB-4C70-B0A4-70516DC26650}" presName="circle" presStyleLbl="node1" presStyleIdx="0" presStyleCnt="2"/>
      <dgm:spPr/>
    </dgm:pt>
    <dgm:pt modelId="{DF954095-7C8B-4A85-BA72-DD732B885D95}" type="pres">
      <dgm:prSet presAssocID="{7C6C05F6-D457-4A42-A43E-904DB877EABD}" presName="transSpace" presStyleCnt="0"/>
      <dgm:spPr/>
    </dgm:pt>
    <dgm:pt modelId="{B90D26C2-A84A-4ABF-A74A-DACC6B013D90}" type="pres">
      <dgm:prSet presAssocID="{56EC74B5-4E1C-4296-92CB-26D02B9316F2}" presName="posSpace" presStyleCnt="0"/>
      <dgm:spPr/>
    </dgm:pt>
    <dgm:pt modelId="{64835011-7CAA-4634-A092-BCCA5909BA42}" type="pres">
      <dgm:prSet presAssocID="{56EC74B5-4E1C-4296-92CB-26D02B9316F2}" presName="vertFlow" presStyleCnt="0"/>
      <dgm:spPr/>
    </dgm:pt>
    <dgm:pt modelId="{6FD56A53-B3E3-4312-A09C-906E3023A14A}" type="pres">
      <dgm:prSet presAssocID="{56EC74B5-4E1C-4296-92CB-26D02B9316F2}" presName="topSpace" presStyleCnt="0"/>
      <dgm:spPr/>
    </dgm:pt>
    <dgm:pt modelId="{31FF3516-E7F5-49B3-BEA8-D78665D80699}" type="pres">
      <dgm:prSet presAssocID="{56EC74B5-4E1C-4296-92CB-26D02B9316F2}" presName="firstComp" presStyleCnt="0"/>
      <dgm:spPr/>
    </dgm:pt>
    <dgm:pt modelId="{280A9902-6855-44C3-90C4-3639963B9B82}" type="pres">
      <dgm:prSet presAssocID="{56EC74B5-4E1C-4296-92CB-26D02B9316F2}" presName="firstChild" presStyleLbl="bgAccFollowNode1" presStyleIdx="2" presStyleCnt="4"/>
      <dgm:spPr/>
    </dgm:pt>
    <dgm:pt modelId="{D18AFDC5-F78A-44F5-A9F1-CD870C125822}" type="pres">
      <dgm:prSet presAssocID="{56EC74B5-4E1C-4296-92CB-26D02B9316F2}" presName="firstChildTx" presStyleLbl="bgAccFollowNode1" presStyleIdx="2" presStyleCnt="4">
        <dgm:presLayoutVars>
          <dgm:bulletEnabled val="1"/>
        </dgm:presLayoutVars>
      </dgm:prSet>
      <dgm:spPr/>
    </dgm:pt>
    <dgm:pt modelId="{98111C88-A764-4E3C-A90B-72541E588E0A}" type="pres">
      <dgm:prSet presAssocID="{9678FF00-4480-4830-BADB-7D3B7E11FE70}" presName="comp" presStyleCnt="0"/>
      <dgm:spPr/>
    </dgm:pt>
    <dgm:pt modelId="{1468E60A-C0C4-4642-B578-734ADBA01017}" type="pres">
      <dgm:prSet presAssocID="{9678FF00-4480-4830-BADB-7D3B7E11FE70}" presName="child" presStyleLbl="bgAccFollowNode1" presStyleIdx="3" presStyleCnt="4"/>
      <dgm:spPr/>
    </dgm:pt>
    <dgm:pt modelId="{0A7D925B-46E2-4CA8-A989-B74D0C263303}" type="pres">
      <dgm:prSet presAssocID="{9678FF00-4480-4830-BADB-7D3B7E11FE70}" presName="childTx" presStyleLbl="bgAccFollowNode1" presStyleIdx="3" presStyleCnt="4">
        <dgm:presLayoutVars>
          <dgm:bulletEnabled val="1"/>
        </dgm:presLayoutVars>
      </dgm:prSet>
      <dgm:spPr/>
    </dgm:pt>
    <dgm:pt modelId="{B0B27E3E-9F56-48CA-AFB4-73295BBD09B2}" type="pres">
      <dgm:prSet presAssocID="{56EC74B5-4E1C-4296-92CB-26D02B9316F2}" presName="negSpace" presStyleCnt="0"/>
      <dgm:spPr/>
    </dgm:pt>
    <dgm:pt modelId="{9A647CE0-6E50-436B-B568-03E0B7066606}" type="pres">
      <dgm:prSet presAssocID="{56EC74B5-4E1C-4296-92CB-26D02B9316F2}" presName="circle" presStyleLbl="node1" presStyleIdx="1" presStyleCnt="2"/>
      <dgm:spPr/>
    </dgm:pt>
  </dgm:ptLst>
  <dgm:cxnLst>
    <dgm:cxn modelId="{F226A50E-31D6-4B6D-A621-6B1A8A25627B}" type="presOf" srcId="{5B136B7C-1716-4803-B266-6691F61C2B9D}" destId="{280A9902-6855-44C3-90C4-3639963B9B82}" srcOrd="0" destOrd="0" presId="urn:microsoft.com/office/officeart/2005/8/layout/hList9"/>
    <dgm:cxn modelId="{EE02031E-D213-4591-BE88-6930EB8EFE26}" type="presOf" srcId="{9678FF00-4480-4830-BADB-7D3B7E11FE70}" destId="{1468E60A-C0C4-4642-B578-734ADBA01017}" srcOrd="0" destOrd="0" presId="urn:microsoft.com/office/officeart/2005/8/layout/hList9"/>
    <dgm:cxn modelId="{3AA34620-DB90-4AC9-8BF9-2BCA4D6FE1C3}" type="presOf" srcId="{9678FF00-4480-4830-BADB-7D3B7E11FE70}" destId="{0A7D925B-46E2-4CA8-A989-B74D0C263303}" srcOrd="1" destOrd="0" presId="urn:microsoft.com/office/officeart/2005/8/layout/hList9"/>
    <dgm:cxn modelId="{7E505862-E9DE-40ED-B59D-2E59BE0C78AE}" srcId="{56EC74B5-4E1C-4296-92CB-26D02B9316F2}" destId="{5B136B7C-1716-4803-B266-6691F61C2B9D}" srcOrd="0" destOrd="0" parTransId="{F8BC9200-8531-4EC6-A56A-54BF573CC399}" sibTransId="{D3297BE2-CF2E-4D25-862D-3944E810D3BB}"/>
    <dgm:cxn modelId="{BA261A64-A8F1-4F61-A241-FF7AF85FDF21}" srcId="{56EC74B5-4E1C-4296-92CB-26D02B9316F2}" destId="{9678FF00-4480-4830-BADB-7D3B7E11FE70}" srcOrd="1" destOrd="0" parTransId="{EB2E715B-9C24-4CC4-B8FB-9BACD7947C9A}" sibTransId="{63801ABC-644A-4370-A405-6FEF261C9BC7}"/>
    <dgm:cxn modelId="{1C8ECC67-F49A-46E2-8DEF-3BEE39E20C8E}" srcId="{011D64AF-BB8C-4E16-873A-7A76E4F2ED69}" destId="{56EC74B5-4E1C-4296-92CB-26D02B9316F2}" srcOrd="1" destOrd="0" parTransId="{59FE2850-495B-4519-83AA-43E0940A9091}" sibTransId="{E527498C-CF04-4352-9DDB-8CE0B419FCFA}"/>
    <dgm:cxn modelId="{AFF6916C-8C31-48B0-92B1-34859A906392}" type="presOf" srcId="{E62286F3-D000-48E2-AF6E-B539B2A4138B}" destId="{8E707C31-2D0D-46E6-82FA-A33F6C3CAA6E}" srcOrd="0" destOrd="0" presId="urn:microsoft.com/office/officeart/2005/8/layout/hList9"/>
    <dgm:cxn modelId="{688F3E72-B1EF-422D-9400-0D022C530B97}" type="presOf" srcId="{0A54F8D4-4338-4F5B-8AFE-150D7CA7992B}" destId="{D31AF189-55A3-4E8C-BE5F-BACC6C16D1DD}" srcOrd="0" destOrd="0" presId="urn:microsoft.com/office/officeart/2005/8/layout/hList9"/>
    <dgm:cxn modelId="{18F85E80-E279-4F17-AF24-29CC00BB83CE}" type="presOf" srcId="{56EC74B5-4E1C-4296-92CB-26D02B9316F2}" destId="{9A647CE0-6E50-436B-B568-03E0B7066606}" srcOrd="0" destOrd="0" presId="urn:microsoft.com/office/officeart/2005/8/layout/hList9"/>
    <dgm:cxn modelId="{FA6DF193-F1E6-46A5-AEED-3915839092D6}" type="presOf" srcId="{011D64AF-BB8C-4E16-873A-7A76E4F2ED69}" destId="{838A8116-D9DA-458F-AAB6-610B9325B3A6}" srcOrd="0" destOrd="0" presId="urn:microsoft.com/office/officeart/2005/8/layout/hList9"/>
    <dgm:cxn modelId="{C9DF0B94-B1F2-45CC-BF47-83CF578322C2}" type="presOf" srcId="{E62286F3-D000-48E2-AF6E-B539B2A4138B}" destId="{4E2289E2-499A-402F-8A60-9FD6AA744C76}" srcOrd="1" destOrd="0" presId="urn:microsoft.com/office/officeart/2005/8/layout/hList9"/>
    <dgm:cxn modelId="{4B580BA8-1412-43E4-B0B9-D34B326AFC55}" srcId="{9A612DC9-B3AB-4C70-B0A4-70516DC26650}" destId="{0A54F8D4-4338-4F5B-8AFE-150D7CA7992B}" srcOrd="0" destOrd="0" parTransId="{7C1841D1-4EA2-48C5-BDA5-052AB2B4D5B0}" sibTransId="{87C20DAC-6178-498B-A625-7861DB380C70}"/>
    <dgm:cxn modelId="{C04F2CB8-4749-4AAF-A18D-E5A0FA73AD46}" type="presOf" srcId="{5B136B7C-1716-4803-B266-6691F61C2B9D}" destId="{D18AFDC5-F78A-44F5-A9F1-CD870C125822}" srcOrd="1" destOrd="0" presId="urn:microsoft.com/office/officeart/2005/8/layout/hList9"/>
    <dgm:cxn modelId="{BA0316C5-E3A5-48E7-ADD9-CC252FA62E14}" srcId="{9A612DC9-B3AB-4C70-B0A4-70516DC26650}" destId="{E62286F3-D000-48E2-AF6E-B539B2A4138B}" srcOrd="1" destOrd="0" parTransId="{43205FA5-EF89-4D31-8A30-162D5F419DA3}" sibTransId="{2BB2FECB-64DB-4385-B473-EB1C9BD42EBB}"/>
    <dgm:cxn modelId="{1B0BD7C8-6CD1-4418-A790-9D668CEA830B}" type="presOf" srcId="{0A54F8D4-4338-4F5B-8AFE-150D7CA7992B}" destId="{F3CD75F0-AAD9-46D0-A27F-E7D638DB6CF4}" srcOrd="1" destOrd="0" presId="urn:microsoft.com/office/officeart/2005/8/layout/hList9"/>
    <dgm:cxn modelId="{C6A410DA-43A3-4E40-A328-1FFA03599D84}" type="presOf" srcId="{9A612DC9-B3AB-4C70-B0A4-70516DC26650}" destId="{F38F2C9B-B82F-40C5-8C39-81718ABA815C}" srcOrd="0" destOrd="0" presId="urn:microsoft.com/office/officeart/2005/8/layout/hList9"/>
    <dgm:cxn modelId="{59C896DA-1C03-40C6-902B-82D463DEC28A}" srcId="{011D64AF-BB8C-4E16-873A-7A76E4F2ED69}" destId="{9A612DC9-B3AB-4C70-B0A4-70516DC26650}" srcOrd="0" destOrd="0" parTransId="{6441F531-7A9C-48C0-8349-0D8DB9545F24}" sibTransId="{7C6C05F6-D457-4A42-A43E-904DB877EABD}"/>
    <dgm:cxn modelId="{A5BFD64B-EC52-4C99-A15B-E4B846B3A83C}" type="presParOf" srcId="{838A8116-D9DA-458F-AAB6-610B9325B3A6}" destId="{D86B95E8-CD41-4D56-9677-1EECEC8A1AC0}" srcOrd="0" destOrd="0" presId="urn:microsoft.com/office/officeart/2005/8/layout/hList9"/>
    <dgm:cxn modelId="{A7ADC22C-4BB0-476F-8406-08755F32DE30}" type="presParOf" srcId="{838A8116-D9DA-458F-AAB6-610B9325B3A6}" destId="{9C67D3BA-F519-4DCF-BBE8-F47FBE91CE9D}" srcOrd="1" destOrd="0" presId="urn:microsoft.com/office/officeart/2005/8/layout/hList9"/>
    <dgm:cxn modelId="{6F9C3BBF-C400-4942-BEF4-81B6763010F5}" type="presParOf" srcId="{9C67D3BA-F519-4DCF-BBE8-F47FBE91CE9D}" destId="{8FBDA00A-58C6-43F6-B7E0-714F3AADCCF7}" srcOrd="0" destOrd="0" presId="urn:microsoft.com/office/officeart/2005/8/layout/hList9"/>
    <dgm:cxn modelId="{FB78DC8D-102E-4C56-A928-88395EB47065}" type="presParOf" srcId="{9C67D3BA-F519-4DCF-BBE8-F47FBE91CE9D}" destId="{3DDE4D96-14A4-4805-9BCD-692E9DC8A561}" srcOrd="1" destOrd="0" presId="urn:microsoft.com/office/officeart/2005/8/layout/hList9"/>
    <dgm:cxn modelId="{EC3D7E07-E347-4318-82C1-DF322D477F1A}" type="presParOf" srcId="{3DDE4D96-14A4-4805-9BCD-692E9DC8A561}" destId="{D31AF189-55A3-4E8C-BE5F-BACC6C16D1DD}" srcOrd="0" destOrd="0" presId="urn:microsoft.com/office/officeart/2005/8/layout/hList9"/>
    <dgm:cxn modelId="{CD4823B9-14F2-4B96-A8BF-782B9851B5A6}" type="presParOf" srcId="{3DDE4D96-14A4-4805-9BCD-692E9DC8A561}" destId="{F3CD75F0-AAD9-46D0-A27F-E7D638DB6CF4}" srcOrd="1" destOrd="0" presId="urn:microsoft.com/office/officeart/2005/8/layout/hList9"/>
    <dgm:cxn modelId="{50E5D60A-0F3D-44CE-9A59-6254A9B0D94C}" type="presParOf" srcId="{9C67D3BA-F519-4DCF-BBE8-F47FBE91CE9D}" destId="{DCF79929-2B87-47DF-A961-C1D6481C598A}" srcOrd="2" destOrd="0" presId="urn:microsoft.com/office/officeart/2005/8/layout/hList9"/>
    <dgm:cxn modelId="{3E3B3F00-EE63-4AFD-82D8-EE1AC4A36C15}" type="presParOf" srcId="{DCF79929-2B87-47DF-A961-C1D6481C598A}" destId="{8E707C31-2D0D-46E6-82FA-A33F6C3CAA6E}" srcOrd="0" destOrd="0" presId="urn:microsoft.com/office/officeart/2005/8/layout/hList9"/>
    <dgm:cxn modelId="{D43FAA64-02D9-4675-89E2-AD26A72DAB84}" type="presParOf" srcId="{DCF79929-2B87-47DF-A961-C1D6481C598A}" destId="{4E2289E2-499A-402F-8A60-9FD6AA744C76}" srcOrd="1" destOrd="0" presId="urn:microsoft.com/office/officeart/2005/8/layout/hList9"/>
    <dgm:cxn modelId="{8462F7EE-9FE2-407B-B712-A5FD4AEBE20A}" type="presParOf" srcId="{838A8116-D9DA-458F-AAB6-610B9325B3A6}" destId="{1EB5C46D-612B-4D89-A205-E16095A1D666}" srcOrd="2" destOrd="0" presId="urn:microsoft.com/office/officeart/2005/8/layout/hList9"/>
    <dgm:cxn modelId="{B3A89864-7857-4C6E-AFA0-8DEC536E000E}" type="presParOf" srcId="{838A8116-D9DA-458F-AAB6-610B9325B3A6}" destId="{F38F2C9B-B82F-40C5-8C39-81718ABA815C}" srcOrd="3" destOrd="0" presId="urn:microsoft.com/office/officeart/2005/8/layout/hList9"/>
    <dgm:cxn modelId="{68DC9039-21DB-4A22-AADE-BAFE23D9E4A9}" type="presParOf" srcId="{838A8116-D9DA-458F-AAB6-610B9325B3A6}" destId="{DF954095-7C8B-4A85-BA72-DD732B885D95}" srcOrd="4" destOrd="0" presId="urn:microsoft.com/office/officeart/2005/8/layout/hList9"/>
    <dgm:cxn modelId="{65E519D4-0F91-4C02-A7CC-CC7F41F55596}" type="presParOf" srcId="{838A8116-D9DA-458F-AAB6-610B9325B3A6}" destId="{B90D26C2-A84A-4ABF-A74A-DACC6B013D90}" srcOrd="5" destOrd="0" presId="urn:microsoft.com/office/officeart/2005/8/layout/hList9"/>
    <dgm:cxn modelId="{B543C084-B7AB-444C-822C-EAE1E898A857}" type="presParOf" srcId="{838A8116-D9DA-458F-AAB6-610B9325B3A6}" destId="{64835011-7CAA-4634-A092-BCCA5909BA42}" srcOrd="6" destOrd="0" presId="urn:microsoft.com/office/officeart/2005/8/layout/hList9"/>
    <dgm:cxn modelId="{989BFA62-E1C7-43A4-AF6F-A0571AC8C5F4}" type="presParOf" srcId="{64835011-7CAA-4634-A092-BCCA5909BA42}" destId="{6FD56A53-B3E3-4312-A09C-906E3023A14A}" srcOrd="0" destOrd="0" presId="urn:microsoft.com/office/officeart/2005/8/layout/hList9"/>
    <dgm:cxn modelId="{A81DF561-B6C0-4BB7-AFED-755740646E80}" type="presParOf" srcId="{64835011-7CAA-4634-A092-BCCA5909BA42}" destId="{31FF3516-E7F5-49B3-BEA8-D78665D80699}" srcOrd="1" destOrd="0" presId="urn:microsoft.com/office/officeart/2005/8/layout/hList9"/>
    <dgm:cxn modelId="{8AE3DFAA-DD40-4219-98D9-917A271A2656}" type="presParOf" srcId="{31FF3516-E7F5-49B3-BEA8-D78665D80699}" destId="{280A9902-6855-44C3-90C4-3639963B9B82}" srcOrd="0" destOrd="0" presId="urn:microsoft.com/office/officeart/2005/8/layout/hList9"/>
    <dgm:cxn modelId="{7F54DE79-E68D-40A7-BFB2-9A1264DB3A43}" type="presParOf" srcId="{31FF3516-E7F5-49B3-BEA8-D78665D80699}" destId="{D18AFDC5-F78A-44F5-A9F1-CD870C125822}" srcOrd="1" destOrd="0" presId="urn:microsoft.com/office/officeart/2005/8/layout/hList9"/>
    <dgm:cxn modelId="{7E673E4B-FB97-4325-A591-BD2E6B054557}" type="presParOf" srcId="{64835011-7CAA-4634-A092-BCCA5909BA42}" destId="{98111C88-A764-4E3C-A90B-72541E588E0A}" srcOrd="2" destOrd="0" presId="urn:microsoft.com/office/officeart/2005/8/layout/hList9"/>
    <dgm:cxn modelId="{B931FFE5-F312-43AA-9751-852C2B8E3B73}" type="presParOf" srcId="{98111C88-A764-4E3C-A90B-72541E588E0A}" destId="{1468E60A-C0C4-4642-B578-734ADBA01017}" srcOrd="0" destOrd="0" presId="urn:microsoft.com/office/officeart/2005/8/layout/hList9"/>
    <dgm:cxn modelId="{6A4B121F-DD71-4713-8864-D25A61445CC6}" type="presParOf" srcId="{98111C88-A764-4E3C-A90B-72541E588E0A}" destId="{0A7D925B-46E2-4CA8-A989-B74D0C263303}" srcOrd="1" destOrd="0" presId="urn:microsoft.com/office/officeart/2005/8/layout/hList9"/>
    <dgm:cxn modelId="{BDA29DCB-0497-45A2-AA36-4A6EF4F8FB40}" type="presParOf" srcId="{838A8116-D9DA-458F-AAB6-610B9325B3A6}" destId="{B0B27E3E-9F56-48CA-AFB4-73295BBD09B2}" srcOrd="7" destOrd="0" presId="urn:microsoft.com/office/officeart/2005/8/layout/hList9"/>
    <dgm:cxn modelId="{03F03673-5833-4F92-9C2F-8C6F688D4D63}" type="presParOf" srcId="{838A8116-D9DA-458F-AAB6-610B9325B3A6}" destId="{9A647CE0-6E50-436B-B568-03E0B7066606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3B189F-647E-4A00-AD7A-853E6CB3A182}">
      <dsp:nvSpPr>
        <dsp:cNvPr id="0" name=""/>
        <dsp:cNvSpPr/>
      </dsp:nvSpPr>
      <dsp:spPr>
        <a:xfrm>
          <a:off x="4406327" y="2002052"/>
          <a:ext cx="760606" cy="496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047"/>
              </a:lnTo>
              <a:lnTo>
                <a:pt x="760606" y="49604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BA1D62-D38A-4950-9C11-FF124DE8B77B}">
      <dsp:nvSpPr>
        <dsp:cNvPr id="0" name=""/>
        <dsp:cNvSpPr/>
      </dsp:nvSpPr>
      <dsp:spPr>
        <a:xfrm>
          <a:off x="3405965" y="828072"/>
          <a:ext cx="1000362" cy="3472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616"/>
              </a:lnTo>
              <a:lnTo>
                <a:pt x="1000362" y="173616"/>
              </a:lnTo>
              <a:lnTo>
                <a:pt x="1000362" y="34723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58FF25-2D06-4C67-84DE-205DF0E961B9}">
      <dsp:nvSpPr>
        <dsp:cNvPr id="0" name=""/>
        <dsp:cNvSpPr/>
      </dsp:nvSpPr>
      <dsp:spPr>
        <a:xfrm>
          <a:off x="2405602" y="2002052"/>
          <a:ext cx="760606" cy="1670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0027"/>
              </a:lnTo>
              <a:lnTo>
                <a:pt x="760606" y="167002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3680A0-591E-484C-A6E4-2999A01E3BF7}">
      <dsp:nvSpPr>
        <dsp:cNvPr id="0" name=""/>
        <dsp:cNvSpPr/>
      </dsp:nvSpPr>
      <dsp:spPr>
        <a:xfrm>
          <a:off x="2405602" y="2002052"/>
          <a:ext cx="760606" cy="4960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047"/>
              </a:lnTo>
              <a:lnTo>
                <a:pt x="760606" y="49604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5E4F81-D49E-4472-BFA4-F79F17C02C90}">
      <dsp:nvSpPr>
        <dsp:cNvPr id="0" name=""/>
        <dsp:cNvSpPr/>
      </dsp:nvSpPr>
      <dsp:spPr>
        <a:xfrm>
          <a:off x="2405602" y="828072"/>
          <a:ext cx="1000362" cy="347233"/>
        </a:xfrm>
        <a:custGeom>
          <a:avLst/>
          <a:gdLst/>
          <a:ahLst/>
          <a:cxnLst/>
          <a:rect l="0" t="0" r="0" b="0"/>
          <a:pathLst>
            <a:path>
              <a:moveTo>
                <a:pt x="1000362" y="0"/>
              </a:moveTo>
              <a:lnTo>
                <a:pt x="1000362" y="173616"/>
              </a:lnTo>
              <a:lnTo>
                <a:pt x="0" y="173616"/>
              </a:lnTo>
              <a:lnTo>
                <a:pt x="0" y="34723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A9C583-2A5C-4913-8030-86B98D165839}">
      <dsp:nvSpPr>
        <dsp:cNvPr id="0" name=""/>
        <dsp:cNvSpPr/>
      </dsp:nvSpPr>
      <dsp:spPr>
        <a:xfrm>
          <a:off x="2992592" y="1326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2654FA-4892-494B-BFC8-829ED5126416}">
      <dsp:nvSpPr>
        <dsp:cNvPr id="0" name=""/>
        <dsp:cNvSpPr/>
      </dsp:nvSpPr>
      <dsp:spPr>
        <a:xfrm>
          <a:off x="2992592" y="1326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DF97B2-F9B8-4BD8-98D1-C7039123BDD8}">
      <dsp:nvSpPr>
        <dsp:cNvPr id="0" name=""/>
        <dsp:cNvSpPr/>
      </dsp:nvSpPr>
      <dsp:spPr>
        <a:xfrm>
          <a:off x="2579219" y="150141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问题：跋陀罗与玄高师承问题</a:t>
          </a:r>
          <a:endParaRPr lang="en-SG" sz="1200" kern="1200" dirty="0"/>
        </a:p>
      </dsp:txBody>
      <dsp:txXfrm>
        <a:off x="2579219" y="150141"/>
        <a:ext cx="1653492" cy="529117"/>
      </dsp:txXfrm>
    </dsp:sp>
    <dsp:sp modelId="{2F7C6303-577C-4CD5-869E-1A4200BCD720}">
      <dsp:nvSpPr>
        <dsp:cNvPr id="0" name=""/>
        <dsp:cNvSpPr/>
      </dsp:nvSpPr>
      <dsp:spPr>
        <a:xfrm>
          <a:off x="1992229" y="1175306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03F96C-1A9A-42AE-BD9D-A602EF823C63}">
      <dsp:nvSpPr>
        <dsp:cNvPr id="0" name=""/>
        <dsp:cNvSpPr/>
      </dsp:nvSpPr>
      <dsp:spPr>
        <a:xfrm>
          <a:off x="1992229" y="1175306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CF3E05-3647-4A4E-9BCE-2CDCF181BBC4}">
      <dsp:nvSpPr>
        <dsp:cNvPr id="0" name=""/>
        <dsp:cNvSpPr/>
      </dsp:nvSpPr>
      <dsp:spPr>
        <a:xfrm>
          <a:off x="1578856" y="1324120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方法</a:t>
          </a:r>
          <a:endParaRPr lang="en-SG" sz="1200" kern="1200" dirty="0"/>
        </a:p>
      </dsp:txBody>
      <dsp:txXfrm>
        <a:off x="1578856" y="1324120"/>
        <a:ext cx="1653492" cy="529117"/>
      </dsp:txXfrm>
    </dsp:sp>
    <dsp:sp modelId="{6A9CDF52-F9F1-421F-A3EB-F87D48421023}">
      <dsp:nvSpPr>
        <dsp:cNvPr id="0" name=""/>
        <dsp:cNvSpPr/>
      </dsp:nvSpPr>
      <dsp:spPr>
        <a:xfrm>
          <a:off x="3066999" y="2349285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B627C4-B2B9-469C-B058-56A410EE99E5}">
      <dsp:nvSpPr>
        <dsp:cNvPr id="0" name=""/>
        <dsp:cNvSpPr/>
      </dsp:nvSpPr>
      <dsp:spPr>
        <a:xfrm>
          <a:off x="3066999" y="2349285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C4A72F-05D6-4118-9F72-96B8BB070D28}">
      <dsp:nvSpPr>
        <dsp:cNvPr id="0" name=""/>
        <dsp:cNvSpPr/>
      </dsp:nvSpPr>
      <dsp:spPr>
        <a:xfrm>
          <a:off x="2653626" y="2498099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徐文：较多资料互相参考并分析</a:t>
          </a:r>
          <a:endParaRPr lang="en-SG" sz="1200" kern="1200" dirty="0"/>
        </a:p>
      </dsp:txBody>
      <dsp:txXfrm>
        <a:off x="2653626" y="2498099"/>
        <a:ext cx="1653492" cy="529117"/>
      </dsp:txXfrm>
    </dsp:sp>
    <dsp:sp modelId="{40874E06-79CB-4C0C-AF5F-027F31754EDF}">
      <dsp:nvSpPr>
        <dsp:cNvPr id="0" name=""/>
        <dsp:cNvSpPr/>
      </dsp:nvSpPr>
      <dsp:spPr>
        <a:xfrm>
          <a:off x="3066999" y="3523265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A99BC8-50A8-4737-9485-3BAF1812785B}">
      <dsp:nvSpPr>
        <dsp:cNvPr id="0" name=""/>
        <dsp:cNvSpPr/>
      </dsp:nvSpPr>
      <dsp:spPr>
        <a:xfrm>
          <a:off x="3066999" y="3523265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0CBC55-BB1D-47C6-A59A-BFA035332CA2}">
      <dsp:nvSpPr>
        <dsp:cNvPr id="0" name=""/>
        <dsp:cNvSpPr/>
      </dsp:nvSpPr>
      <dsp:spPr>
        <a:xfrm>
          <a:off x="2653626" y="3672079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宣文：认为有人“造谣”并“考证”造谣者</a:t>
          </a:r>
          <a:endParaRPr lang="en-SG" sz="1200" kern="1200" dirty="0"/>
        </a:p>
      </dsp:txBody>
      <dsp:txXfrm>
        <a:off x="2653626" y="3672079"/>
        <a:ext cx="1653492" cy="529117"/>
      </dsp:txXfrm>
    </dsp:sp>
    <dsp:sp modelId="{BE539781-82BF-4DE2-A83E-E855D33A355F}">
      <dsp:nvSpPr>
        <dsp:cNvPr id="0" name=""/>
        <dsp:cNvSpPr/>
      </dsp:nvSpPr>
      <dsp:spPr>
        <a:xfrm>
          <a:off x="3992954" y="1175306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E859D6-56B9-4D42-948B-73E1BA69082F}">
      <dsp:nvSpPr>
        <dsp:cNvPr id="0" name=""/>
        <dsp:cNvSpPr/>
      </dsp:nvSpPr>
      <dsp:spPr>
        <a:xfrm>
          <a:off x="3992954" y="1175306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9391CB-0E80-400C-A64A-CDE11F2B67CC}">
      <dsp:nvSpPr>
        <dsp:cNvPr id="0" name=""/>
        <dsp:cNvSpPr/>
      </dsp:nvSpPr>
      <dsp:spPr>
        <a:xfrm>
          <a:off x="3579581" y="1324120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资料</a:t>
          </a:r>
          <a:endParaRPr lang="en-SG" sz="1200" kern="1200" dirty="0"/>
        </a:p>
      </dsp:txBody>
      <dsp:txXfrm>
        <a:off x="3579581" y="1324120"/>
        <a:ext cx="1653492" cy="529117"/>
      </dsp:txXfrm>
    </dsp:sp>
    <dsp:sp modelId="{D73CDE6F-38D0-4DB2-A501-7763D9272647}">
      <dsp:nvSpPr>
        <dsp:cNvPr id="0" name=""/>
        <dsp:cNvSpPr/>
      </dsp:nvSpPr>
      <dsp:spPr>
        <a:xfrm>
          <a:off x="5067724" y="2349285"/>
          <a:ext cx="826746" cy="826746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096EB9-B9B8-4A75-8DAE-2DE15D31E8E6}">
      <dsp:nvSpPr>
        <dsp:cNvPr id="0" name=""/>
        <dsp:cNvSpPr/>
      </dsp:nvSpPr>
      <dsp:spPr>
        <a:xfrm>
          <a:off x="5067724" y="2349285"/>
          <a:ext cx="826746" cy="826746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7CB799-2A81-4BF7-A5E6-F89CCC75A422}">
      <dsp:nvSpPr>
        <dsp:cNvPr id="0" name=""/>
        <dsp:cNvSpPr/>
      </dsp:nvSpPr>
      <dsp:spPr>
        <a:xfrm>
          <a:off x="4654351" y="2498099"/>
          <a:ext cx="1653492" cy="529117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200" kern="1200" dirty="0"/>
            <a:t>两者类似</a:t>
          </a:r>
          <a:endParaRPr lang="en-SG" sz="1200" kern="1200" dirty="0"/>
        </a:p>
      </dsp:txBody>
      <dsp:txXfrm>
        <a:off x="4654351" y="2498099"/>
        <a:ext cx="1653492" cy="52911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8688A8-1B8B-43B7-8A04-949E2819661C}">
      <dsp:nvSpPr>
        <dsp:cNvPr id="0" name=""/>
        <dsp:cNvSpPr/>
      </dsp:nvSpPr>
      <dsp:spPr>
        <a:xfrm rot="16200000">
          <a:off x="327" y="298341"/>
          <a:ext cx="3754654" cy="3754654"/>
        </a:xfrm>
        <a:prstGeom prst="upArrow">
          <a:avLst>
            <a:gd name="adj1" fmla="val 50000"/>
            <a:gd name="adj2" fmla="val 35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有关请</a:t>
          </a:r>
          <a:r>
            <a:rPr lang="en-US" altLang="zh-CN" sz="2100" kern="1200" dirty="0"/>
            <a:t>《</a:t>
          </a:r>
          <a:r>
            <a:rPr lang="zh-CN" altLang="en-US" sz="2100" kern="1200" dirty="0"/>
            <a:t>藏经</a:t>
          </a:r>
          <a:r>
            <a:rPr lang="en-US" altLang="zh-CN" sz="2100" kern="1200" dirty="0"/>
            <a:t>》</a:t>
          </a:r>
          <a:r>
            <a:rPr lang="zh-CN" altLang="en-US" sz="2100" kern="1200" dirty="0"/>
            <a:t>等事情的个人记忆，在不同的时间有不同形式的回忆</a:t>
          </a:r>
          <a:endParaRPr lang="en-SG" sz="2100" kern="1200" dirty="0"/>
        </a:p>
      </dsp:txBody>
      <dsp:txXfrm rot="5400000">
        <a:off x="657392" y="1237003"/>
        <a:ext cx="3097590" cy="1877327"/>
      </dsp:txXfrm>
    </dsp:sp>
    <dsp:sp modelId="{430B3061-DD6A-4EB2-A04C-B87E144AB5EE}">
      <dsp:nvSpPr>
        <dsp:cNvPr id="0" name=""/>
        <dsp:cNvSpPr/>
      </dsp:nvSpPr>
      <dsp:spPr>
        <a:xfrm rot="5400000">
          <a:off x="4131717" y="298341"/>
          <a:ext cx="3754654" cy="3754654"/>
        </a:xfrm>
        <a:prstGeom prst="upArrow">
          <a:avLst>
            <a:gd name="adj1" fmla="val 50000"/>
            <a:gd name="adj2" fmla="val 35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“名山游访记”和</a:t>
          </a:r>
          <a:r>
            <a:rPr lang="en-US" altLang="zh-CN" sz="2100" kern="1200" dirty="0"/>
            <a:t>《</a:t>
          </a:r>
          <a:r>
            <a:rPr lang="zh-CN" altLang="en-US" sz="2100" kern="1200" dirty="0"/>
            <a:t>法汇</a:t>
          </a:r>
          <a:r>
            <a:rPr lang="en-US" altLang="zh-CN" sz="2100" kern="1200" dirty="0"/>
            <a:t>》</a:t>
          </a:r>
          <a:r>
            <a:rPr lang="zh-CN" altLang="en-US" sz="2100" kern="1200" dirty="0"/>
            <a:t>对类似的时间的记录，互相有出入，哪些可信？哪些值得商榷？为什么？这些都是问题</a:t>
          </a:r>
          <a:endParaRPr lang="en-SG" sz="2100" kern="1200" dirty="0"/>
        </a:p>
      </dsp:txBody>
      <dsp:txXfrm rot="-5400000">
        <a:off x="4131718" y="1237005"/>
        <a:ext cx="3097590" cy="187732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54BE21-745F-4F91-8AE2-0635EE37CE5B}">
      <dsp:nvSpPr>
        <dsp:cNvPr id="0" name=""/>
        <dsp:cNvSpPr/>
      </dsp:nvSpPr>
      <dsp:spPr>
        <a:xfrm>
          <a:off x="3344432" y="1576751"/>
          <a:ext cx="1197834" cy="119783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不同的资料</a:t>
          </a:r>
          <a:endParaRPr lang="en-SG" sz="2100" kern="1200" dirty="0"/>
        </a:p>
      </dsp:txBody>
      <dsp:txXfrm>
        <a:off x="3519851" y="1752170"/>
        <a:ext cx="846996" cy="846996"/>
      </dsp:txXfrm>
    </dsp:sp>
    <dsp:sp modelId="{E8F89EDE-7889-4C5C-A48E-50509CB7D996}">
      <dsp:nvSpPr>
        <dsp:cNvPr id="0" name=""/>
        <dsp:cNvSpPr/>
      </dsp:nvSpPr>
      <dsp:spPr>
        <a:xfrm rot="16200000">
          <a:off x="3762570" y="1382303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3934311" y="1386933"/>
        <a:ext cx="18077" cy="18077"/>
      </dsp:txXfrm>
    </dsp:sp>
    <dsp:sp modelId="{F22E33DB-A731-48CF-8CBE-C92B2D2CC38C}">
      <dsp:nvSpPr>
        <dsp:cNvPr id="0" name=""/>
        <dsp:cNvSpPr/>
      </dsp:nvSpPr>
      <dsp:spPr>
        <a:xfrm>
          <a:off x="3344432" y="17359"/>
          <a:ext cx="1197834" cy="119783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1800" kern="1200" dirty="0"/>
            <a:t>86</a:t>
          </a:r>
          <a:r>
            <a:rPr lang="zh-CN" altLang="en-US" sz="1800" kern="1200" dirty="0"/>
            <a:t>岁</a:t>
          </a:r>
          <a:endParaRPr lang="en-SG" sz="1800" kern="1200" dirty="0"/>
        </a:p>
      </dsp:txBody>
      <dsp:txXfrm>
        <a:off x="3519851" y="192778"/>
        <a:ext cx="846996" cy="846996"/>
      </dsp:txXfrm>
    </dsp:sp>
    <dsp:sp modelId="{88F1673D-8083-4B17-AA9E-D910FCD59197}">
      <dsp:nvSpPr>
        <dsp:cNvPr id="0" name=""/>
        <dsp:cNvSpPr/>
      </dsp:nvSpPr>
      <dsp:spPr>
        <a:xfrm>
          <a:off x="4542267" y="2161999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4714007" y="2166630"/>
        <a:ext cx="18077" cy="18077"/>
      </dsp:txXfrm>
    </dsp:sp>
    <dsp:sp modelId="{988B3E51-F0BD-4083-97DC-9B78FE02EAA6}">
      <dsp:nvSpPr>
        <dsp:cNvPr id="0" name=""/>
        <dsp:cNvSpPr/>
      </dsp:nvSpPr>
      <dsp:spPr>
        <a:xfrm>
          <a:off x="4903825" y="1576751"/>
          <a:ext cx="1197834" cy="1197834"/>
        </a:xfrm>
        <a:prstGeom prst="ellipse">
          <a:avLst/>
        </a:prstGeom>
        <a:solidFill>
          <a:schemeClr val="accent4">
            <a:hueOff val="-3732583"/>
            <a:satOff val="1753"/>
            <a:lumOff val="65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1800" kern="1200" dirty="0"/>
            <a:t>99</a:t>
          </a:r>
          <a:r>
            <a:rPr lang="zh-CN" altLang="en-US" sz="1800" kern="1200" dirty="0"/>
            <a:t>岁</a:t>
          </a:r>
          <a:endParaRPr lang="en-SG" sz="1800" kern="1200" dirty="0"/>
        </a:p>
      </dsp:txBody>
      <dsp:txXfrm>
        <a:off x="5079244" y="1752170"/>
        <a:ext cx="846996" cy="846996"/>
      </dsp:txXfrm>
    </dsp:sp>
    <dsp:sp modelId="{0A45A8AE-88DD-4CBB-A439-723720D26B10}">
      <dsp:nvSpPr>
        <dsp:cNvPr id="0" name=""/>
        <dsp:cNvSpPr/>
      </dsp:nvSpPr>
      <dsp:spPr>
        <a:xfrm rot="5400000">
          <a:off x="3762570" y="2941696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>
        <a:off x="3934311" y="2946326"/>
        <a:ext cx="18077" cy="18077"/>
      </dsp:txXfrm>
    </dsp:sp>
    <dsp:sp modelId="{2C7C2E1F-6974-4B44-9C2E-638061FA2593}">
      <dsp:nvSpPr>
        <dsp:cNvPr id="0" name=""/>
        <dsp:cNvSpPr/>
      </dsp:nvSpPr>
      <dsp:spPr>
        <a:xfrm>
          <a:off x="3344432" y="3136144"/>
          <a:ext cx="1197834" cy="1197834"/>
        </a:xfrm>
        <a:prstGeom prst="ellipse">
          <a:avLst/>
        </a:prstGeom>
        <a:solidFill>
          <a:schemeClr val="accent4">
            <a:hueOff val="-7465166"/>
            <a:satOff val="3507"/>
            <a:lumOff val="130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1800" kern="1200" dirty="0"/>
            <a:t>113</a:t>
          </a:r>
          <a:r>
            <a:rPr lang="zh-CN" altLang="en-US" sz="1800" kern="1200" dirty="0"/>
            <a:t>岁</a:t>
          </a:r>
          <a:endParaRPr lang="en-SG" sz="1800" kern="1200" dirty="0"/>
        </a:p>
      </dsp:txBody>
      <dsp:txXfrm>
        <a:off x="3519851" y="3311563"/>
        <a:ext cx="846996" cy="846996"/>
      </dsp:txXfrm>
    </dsp:sp>
    <dsp:sp modelId="{EFBE7D0D-51A5-41A7-A738-7A7C6944FF77}">
      <dsp:nvSpPr>
        <dsp:cNvPr id="0" name=""/>
        <dsp:cNvSpPr/>
      </dsp:nvSpPr>
      <dsp:spPr>
        <a:xfrm rot="10800000">
          <a:off x="2982874" y="2161999"/>
          <a:ext cx="361558" cy="27338"/>
        </a:xfrm>
        <a:custGeom>
          <a:avLst/>
          <a:gdLst/>
          <a:ahLst/>
          <a:cxnLst/>
          <a:rect l="0" t="0" r="0" b="0"/>
          <a:pathLst>
            <a:path>
              <a:moveTo>
                <a:pt x="0" y="13669"/>
              </a:moveTo>
              <a:lnTo>
                <a:pt x="361558" y="1366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500" kern="1200"/>
        </a:p>
      </dsp:txBody>
      <dsp:txXfrm rot="10800000">
        <a:off x="3154614" y="2166630"/>
        <a:ext cx="18077" cy="18077"/>
      </dsp:txXfrm>
    </dsp:sp>
    <dsp:sp modelId="{7289F221-D905-4CCD-B105-717442753B0E}">
      <dsp:nvSpPr>
        <dsp:cNvPr id="0" name=""/>
        <dsp:cNvSpPr/>
      </dsp:nvSpPr>
      <dsp:spPr>
        <a:xfrm>
          <a:off x="1785040" y="1576751"/>
          <a:ext cx="1197834" cy="1197834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1800" kern="1200" dirty="0"/>
            <a:t>90</a:t>
          </a:r>
          <a:r>
            <a:rPr lang="zh-CN" altLang="en-US" sz="1800" kern="1200" dirty="0"/>
            <a:t>多岁但不超过</a:t>
          </a:r>
          <a:r>
            <a:rPr lang="en-SG" altLang="zh-CN" sz="1800" kern="1200" dirty="0"/>
            <a:t>100</a:t>
          </a:r>
          <a:r>
            <a:rPr lang="zh-CN" altLang="en-US" sz="1800" kern="1200" dirty="0"/>
            <a:t>岁</a:t>
          </a:r>
          <a:endParaRPr lang="en-SG" sz="1800" kern="1200" dirty="0"/>
        </a:p>
      </dsp:txBody>
      <dsp:txXfrm>
        <a:off x="1960459" y="1752170"/>
        <a:ext cx="846996" cy="84699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BE0A08-6D2C-41DC-9D02-F0C95AB97B22}">
      <dsp:nvSpPr>
        <dsp:cNvPr id="0" name=""/>
        <dsp:cNvSpPr/>
      </dsp:nvSpPr>
      <dsp:spPr>
        <a:xfrm>
          <a:off x="3725783" y="1958102"/>
          <a:ext cx="2393235" cy="2393235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妙莲长老</a:t>
          </a:r>
          <a:endParaRPr lang="en-SG" sz="1500" kern="1200" dirty="0"/>
        </a:p>
      </dsp:txBody>
      <dsp:txXfrm>
        <a:off x="4206930" y="2518706"/>
        <a:ext cx="1430941" cy="1230172"/>
      </dsp:txXfrm>
    </dsp:sp>
    <dsp:sp modelId="{AF9E8A04-1472-440E-AEC3-4DE25BA93281}">
      <dsp:nvSpPr>
        <dsp:cNvPr id="0" name=""/>
        <dsp:cNvSpPr/>
      </dsp:nvSpPr>
      <dsp:spPr>
        <a:xfrm>
          <a:off x="3421189" y="3437557"/>
          <a:ext cx="1522968" cy="9137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200" kern="1200" dirty="0"/>
            <a:t>1874</a:t>
          </a:r>
          <a:r>
            <a:rPr lang="zh-CN" altLang="en-US" sz="1200" kern="1200" dirty="0"/>
            <a:t>年受戒</a:t>
          </a:r>
          <a:endParaRPr lang="en-SG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200" kern="1200" dirty="0"/>
            <a:t>1844</a:t>
          </a:r>
          <a:r>
            <a:rPr lang="zh-CN" altLang="en-US" sz="1200" kern="1200" dirty="0"/>
            <a:t>年出生</a:t>
          </a:r>
          <a:endParaRPr lang="en-SG" sz="1200" kern="1200" dirty="0"/>
        </a:p>
      </dsp:txBody>
      <dsp:txXfrm>
        <a:off x="3447953" y="3464321"/>
        <a:ext cx="1469440" cy="860252"/>
      </dsp:txXfrm>
    </dsp:sp>
    <dsp:sp modelId="{21E872F4-BBB4-4F93-82EF-001378FE6FEA}">
      <dsp:nvSpPr>
        <dsp:cNvPr id="0" name=""/>
        <dsp:cNvSpPr/>
      </dsp:nvSpPr>
      <dsp:spPr>
        <a:xfrm>
          <a:off x="2333354" y="1392428"/>
          <a:ext cx="1740535" cy="1740535"/>
        </a:xfrm>
        <a:prstGeom prst="gear6">
          <a:avLst/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妙莲长老为戒师的时间</a:t>
          </a:r>
          <a:endParaRPr lang="en-SG" sz="1500" kern="1200" dirty="0"/>
        </a:p>
      </dsp:txBody>
      <dsp:txXfrm>
        <a:off x="2771539" y="1833261"/>
        <a:ext cx="864165" cy="858869"/>
      </dsp:txXfrm>
    </dsp:sp>
    <dsp:sp modelId="{DCA343FC-3D3B-414E-8606-EDB9512CFA53}">
      <dsp:nvSpPr>
        <dsp:cNvPr id="0" name=""/>
        <dsp:cNvSpPr/>
      </dsp:nvSpPr>
      <dsp:spPr>
        <a:xfrm>
          <a:off x="1767680" y="2523776"/>
          <a:ext cx="1522968" cy="9137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5598875"/>
              <a:satOff val="2630"/>
              <a:lumOff val="980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200" kern="1200" dirty="0"/>
            <a:t>1885</a:t>
          </a:r>
          <a:r>
            <a:rPr lang="zh-CN" altLang="en-US" sz="1200" kern="1200" dirty="0"/>
            <a:t>，</a:t>
          </a:r>
          <a:r>
            <a:rPr lang="en-SG" altLang="zh-CN" sz="1200" kern="1200" dirty="0"/>
            <a:t>1887</a:t>
          </a:r>
          <a:endParaRPr lang="en-SG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200" kern="1200" dirty="0"/>
            <a:t>1891</a:t>
          </a:r>
          <a:r>
            <a:rPr lang="zh-CN" altLang="en-US" sz="1200" kern="1200" dirty="0"/>
            <a:t>，</a:t>
          </a:r>
          <a:r>
            <a:rPr lang="en-US" altLang="zh-CN" sz="1200" kern="1200" dirty="0"/>
            <a:t>1893</a:t>
          </a:r>
          <a:endParaRPr lang="en-SG" sz="1200" kern="1200" dirty="0"/>
        </a:p>
      </dsp:txBody>
      <dsp:txXfrm>
        <a:off x="1794444" y="2550540"/>
        <a:ext cx="1469440" cy="860252"/>
      </dsp:txXfrm>
    </dsp:sp>
    <dsp:sp modelId="{091274F8-D107-4A34-8ED1-FDE0CFA1C3CB}">
      <dsp:nvSpPr>
        <dsp:cNvPr id="0" name=""/>
        <dsp:cNvSpPr/>
      </dsp:nvSpPr>
      <dsp:spPr>
        <a:xfrm rot="20700000">
          <a:off x="3308232" y="191636"/>
          <a:ext cx="1705369" cy="1705369"/>
        </a:xfrm>
        <a:prstGeom prst="gear6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虚老可能的受戒时间和出生时间</a:t>
          </a:r>
          <a:endParaRPr lang="en-SG" sz="1500" kern="1200" dirty="0"/>
        </a:p>
      </dsp:txBody>
      <dsp:txXfrm rot="-20700000">
        <a:off x="3682269" y="565673"/>
        <a:ext cx="957294" cy="957294"/>
      </dsp:txXfrm>
    </dsp:sp>
    <dsp:sp modelId="{1F4280B7-56D0-45C6-837B-D6FF6BEEFC37}">
      <dsp:nvSpPr>
        <dsp:cNvPr id="0" name=""/>
        <dsp:cNvSpPr/>
      </dsp:nvSpPr>
      <dsp:spPr>
        <a:xfrm>
          <a:off x="4596050" y="565673"/>
          <a:ext cx="1522968" cy="9137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11197749"/>
              <a:satOff val="5260"/>
              <a:lumOff val="1959"/>
              <a:alphaOff val="0"/>
            </a:schemeClr>
          </a:solidFill>
          <a:prstDash val="solid"/>
          <a:miter lim="800000"/>
        </a:ln>
        <a:effectLst/>
        <a:sp3d z="5715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sz="1200" kern="1200" dirty="0"/>
            <a:t>1885</a:t>
          </a:r>
          <a:r>
            <a:rPr lang="en-US" altLang="zh-CN" sz="1200" kern="1200" dirty="0"/>
            <a:t>-1893</a:t>
          </a:r>
          <a:r>
            <a:rPr lang="zh-CN" altLang="en-US" sz="1200" kern="1200" dirty="0"/>
            <a:t>年受戒</a:t>
          </a:r>
          <a:endParaRPr lang="en-SG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SG" altLang="zh-CN" sz="1200" kern="1200" dirty="0"/>
            <a:t>19</a:t>
          </a:r>
          <a:r>
            <a:rPr lang="zh-CN" altLang="en-US" sz="1200" kern="1200" dirty="0"/>
            <a:t>岁之后受戒，所以出生年代？</a:t>
          </a:r>
          <a:endParaRPr lang="en-SG" sz="1200" kern="1200" dirty="0"/>
        </a:p>
      </dsp:txBody>
      <dsp:txXfrm>
        <a:off x="4622814" y="592437"/>
        <a:ext cx="1469440" cy="860252"/>
      </dsp:txXfrm>
    </dsp:sp>
    <dsp:sp modelId="{2EB7C4D1-FFAA-47DE-8DAE-6C894AD9BDA5}">
      <dsp:nvSpPr>
        <dsp:cNvPr id="0" name=""/>
        <dsp:cNvSpPr/>
      </dsp:nvSpPr>
      <dsp:spPr>
        <a:xfrm>
          <a:off x="3543483" y="1595986"/>
          <a:ext cx="3063341" cy="3063341"/>
        </a:xfrm>
        <a:prstGeom prst="circularArrow">
          <a:avLst>
            <a:gd name="adj1" fmla="val 4687"/>
            <a:gd name="adj2" fmla="val 299029"/>
            <a:gd name="adj3" fmla="val 2519837"/>
            <a:gd name="adj4" fmla="val 15853391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2C6B4F-35D9-43E2-82B0-AE427170C133}">
      <dsp:nvSpPr>
        <dsp:cNvPr id="0" name=""/>
        <dsp:cNvSpPr/>
      </dsp:nvSpPr>
      <dsp:spPr>
        <a:xfrm>
          <a:off x="2025109" y="1006639"/>
          <a:ext cx="2225709" cy="222570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4E1303-AA1B-4B32-ADA5-54C73CDAFC4B}">
      <dsp:nvSpPr>
        <dsp:cNvPr id="0" name=""/>
        <dsp:cNvSpPr/>
      </dsp:nvSpPr>
      <dsp:spPr>
        <a:xfrm>
          <a:off x="2913762" y="-182577"/>
          <a:ext cx="2399762" cy="239976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6245B4-6582-4896-8C00-E5F63459CB5F}">
      <dsp:nvSpPr>
        <dsp:cNvPr id="0" name=""/>
        <dsp:cNvSpPr/>
      </dsp:nvSpPr>
      <dsp:spPr>
        <a:xfrm>
          <a:off x="352499" y="1734396"/>
          <a:ext cx="1438646" cy="1438646"/>
        </a:xfrm>
        <a:prstGeom prst="donut">
          <a:avLst>
            <a:gd name="adj" fmla="val 2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D76D62-8616-4A86-A093-323D5E20FC00}">
      <dsp:nvSpPr>
        <dsp:cNvPr id="0" name=""/>
        <dsp:cNvSpPr/>
      </dsp:nvSpPr>
      <dsp:spPr>
        <a:xfrm rot="17700000">
          <a:off x="859413" y="561605"/>
          <a:ext cx="1788397" cy="86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0" rIns="0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300" kern="1200" dirty="0"/>
            <a:t>虚老记载</a:t>
          </a:r>
          <a:endParaRPr lang="en-SG" sz="3300" kern="1200" dirty="0"/>
        </a:p>
      </dsp:txBody>
      <dsp:txXfrm>
        <a:off x="859413" y="561605"/>
        <a:ext cx="1788397" cy="861869"/>
      </dsp:txXfrm>
    </dsp:sp>
    <dsp:sp modelId="{2128B51D-9DD1-44C5-88CB-ACF1E23F759A}">
      <dsp:nvSpPr>
        <dsp:cNvPr id="0" name=""/>
        <dsp:cNvSpPr/>
      </dsp:nvSpPr>
      <dsp:spPr>
        <a:xfrm>
          <a:off x="1899509" y="2080345"/>
          <a:ext cx="746748" cy="74674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2E9B42-5C53-426E-8BFB-3502CDB6E367}">
      <dsp:nvSpPr>
        <dsp:cNvPr id="0" name=""/>
        <dsp:cNvSpPr/>
      </dsp:nvSpPr>
      <dsp:spPr>
        <a:xfrm rot="17700000">
          <a:off x="1015088" y="3119701"/>
          <a:ext cx="1547048" cy="745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0640" bIns="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万寿庆典</a:t>
          </a:r>
          <a:endParaRPr lang="en-SG" sz="1600" kern="1200" dirty="0"/>
        </a:p>
      </dsp:txBody>
      <dsp:txXfrm>
        <a:off x="1015088" y="3119701"/>
        <a:ext cx="1547048" cy="745928"/>
      </dsp:txXfrm>
    </dsp:sp>
    <dsp:sp modelId="{5B649187-7177-49B7-AE2C-F8960FEF89A6}">
      <dsp:nvSpPr>
        <dsp:cNvPr id="0" name=""/>
        <dsp:cNvSpPr/>
      </dsp:nvSpPr>
      <dsp:spPr>
        <a:xfrm rot="17700000">
          <a:off x="1983632" y="1041809"/>
          <a:ext cx="1547048" cy="745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AC04B0-1B0E-4501-8411-3F76C2A8E36F}">
      <dsp:nvSpPr>
        <dsp:cNvPr id="0" name=""/>
        <dsp:cNvSpPr/>
      </dsp:nvSpPr>
      <dsp:spPr>
        <a:xfrm>
          <a:off x="2754507" y="2080345"/>
          <a:ext cx="746748" cy="746748"/>
        </a:xfrm>
        <a:prstGeom prst="ellipse">
          <a:avLst/>
        </a:prstGeom>
        <a:solidFill>
          <a:schemeClr val="accent4">
            <a:hueOff val="-3732583"/>
            <a:satOff val="1753"/>
            <a:lumOff val="65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04279-AF64-4B12-987E-3D7294290CBF}">
      <dsp:nvSpPr>
        <dsp:cNvPr id="0" name=""/>
        <dsp:cNvSpPr/>
      </dsp:nvSpPr>
      <dsp:spPr>
        <a:xfrm rot="17700000">
          <a:off x="1870086" y="3119701"/>
          <a:ext cx="1547048" cy="745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0640" bIns="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随驾西安；</a:t>
          </a:r>
          <a:endParaRPr lang="en-SG" altLang="zh-CN" sz="1600" kern="1200" dirty="0"/>
        </a:p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受赐龙藏</a:t>
          </a:r>
          <a:endParaRPr lang="en-SG" sz="1600" kern="1200" dirty="0"/>
        </a:p>
      </dsp:txBody>
      <dsp:txXfrm>
        <a:off x="1870086" y="3119701"/>
        <a:ext cx="1547048" cy="745928"/>
      </dsp:txXfrm>
    </dsp:sp>
    <dsp:sp modelId="{1769707D-CB8A-41DD-9840-79DC04435C0D}">
      <dsp:nvSpPr>
        <dsp:cNvPr id="0" name=""/>
        <dsp:cNvSpPr/>
      </dsp:nvSpPr>
      <dsp:spPr>
        <a:xfrm rot="17700000">
          <a:off x="2838629" y="1041809"/>
          <a:ext cx="1547048" cy="745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F91644-6888-4E6A-AA58-99343EFB35D3}">
      <dsp:nvSpPr>
        <dsp:cNvPr id="0" name=""/>
        <dsp:cNvSpPr/>
      </dsp:nvSpPr>
      <dsp:spPr>
        <a:xfrm>
          <a:off x="3609620" y="1734396"/>
          <a:ext cx="1438646" cy="1438646"/>
        </a:xfrm>
        <a:prstGeom prst="donut">
          <a:avLst>
            <a:gd name="adj" fmla="val 2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FCA9D9-64BB-452F-9B39-7A3974C4521B}">
      <dsp:nvSpPr>
        <dsp:cNvPr id="0" name=""/>
        <dsp:cNvSpPr/>
      </dsp:nvSpPr>
      <dsp:spPr>
        <a:xfrm rot="17700000">
          <a:off x="4116534" y="561605"/>
          <a:ext cx="1788397" cy="86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0" rIns="0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3300" kern="1200" dirty="0"/>
            <a:t>实际情况</a:t>
          </a:r>
          <a:endParaRPr lang="en-SG" sz="3300" kern="1200" dirty="0"/>
        </a:p>
      </dsp:txBody>
      <dsp:txXfrm>
        <a:off x="4116534" y="561605"/>
        <a:ext cx="1788397" cy="861869"/>
      </dsp:txXfrm>
    </dsp:sp>
    <dsp:sp modelId="{18F3ABE4-B526-4F56-AFC8-F98BBFA31C73}">
      <dsp:nvSpPr>
        <dsp:cNvPr id="0" name=""/>
        <dsp:cNvSpPr/>
      </dsp:nvSpPr>
      <dsp:spPr>
        <a:xfrm>
          <a:off x="5156630" y="2080345"/>
          <a:ext cx="746748" cy="746748"/>
        </a:xfrm>
        <a:prstGeom prst="ellipse">
          <a:avLst/>
        </a:prstGeom>
        <a:solidFill>
          <a:schemeClr val="accent4">
            <a:hueOff val="-7465166"/>
            <a:satOff val="3507"/>
            <a:lumOff val="1306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063C6F-F776-4E5C-A794-B500D1811CC9}">
      <dsp:nvSpPr>
        <dsp:cNvPr id="0" name=""/>
        <dsp:cNvSpPr/>
      </dsp:nvSpPr>
      <dsp:spPr>
        <a:xfrm rot="17700000">
          <a:off x="4272209" y="3119701"/>
          <a:ext cx="1547048" cy="745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0640" bIns="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慈禧当时</a:t>
          </a:r>
          <a:r>
            <a:rPr lang="en-SG" altLang="zh-CN" sz="1600" kern="1200" dirty="0"/>
            <a:t>66</a:t>
          </a:r>
          <a:r>
            <a:rPr lang="zh-CN" altLang="en-US" sz="1600" kern="1200" dirty="0"/>
            <a:t>岁，不是</a:t>
          </a:r>
          <a:r>
            <a:rPr lang="en-SG" altLang="zh-CN" sz="1600" kern="1200" dirty="0"/>
            <a:t>70</a:t>
          </a:r>
          <a:r>
            <a:rPr lang="zh-CN" altLang="en-US" sz="1600" kern="1200" dirty="0"/>
            <a:t>岁</a:t>
          </a:r>
          <a:endParaRPr lang="en-SG" sz="1600" kern="1200" dirty="0"/>
        </a:p>
      </dsp:txBody>
      <dsp:txXfrm>
        <a:off x="4272209" y="3119701"/>
        <a:ext cx="1547048" cy="745928"/>
      </dsp:txXfrm>
    </dsp:sp>
    <dsp:sp modelId="{9C78FCB4-F671-4571-9C67-6491F4FA86F2}">
      <dsp:nvSpPr>
        <dsp:cNvPr id="0" name=""/>
        <dsp:cNvSpPr/>
      </dsp:nvSpPr>
      <dsp:spPr>
        <a:xfrm rot="17700000">
          <a:off x="5240753" y="1041809"/>
          <a:ext cx="1547048" cy="745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0B8B6-9AEF-4084-B00C-B843F0D52716}">
      <dsp:nvSpPr>
        <dsp:cNvPr id="0" name=""/>
        <dsp:cNvSpPr/>
      </dsp:nvSpPr>
      <dsp:spPr>
        <a:xfrm>
          <a:off x="6011628" y="2080345"/>
          <a:ext cx="746748" cy="746748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F02D8B-7E65-428A-986A-9C2C724300AD}">
      <dsp:nvSpPr>
        <dsp:cNvPr id="0" name=""/>
        <dsp:cNvSpPr/>
      </dsp:nvSpPr>
      <dsp:spPr>
        <a:xfrm rot="17700000">
          <a:off x="5127206" y="3119701"/>
          <a:ext cx="1547048" cy="745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0640" bIns="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随驾和受赐，无法证明，所以只能存疑</a:t>
          </a:r>
          <a:endParaRPr lang="en-SG" sz="1600" kern="1200" dirty="0"/>
        </a:p>
      </dsp:txBody>
      <dsp:txXfrm>
        <a:off x="5127206" y="3119701"/>
        <a:ext cx="1547048" cy="745928"/>
      </dsp:txXfrm>
    </dsp:sp>
    <dsp:sp modelId="{6BD1C501-38E0-4D93-9854-D4A5C15F7A64}">
      <dsp:nvSpPr>
        <dsp:cNvPr id="0" name=""/>
        <dsp:cNvSpPr/>
      </dsp:nvSpPr>
      <dsp:spPr>
        <a:xfrm rot="17700000">
          <a:off x="6095750" y="1041809"/>
          <a:ext cx="1547048" cy="7459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E8733F-5997-4105-AC98-B519F067319F}">
      <dsp:nvSpPr>
        <dsp:cNvPr id="0" name=""/>
        <dsp:cNvSpPr/>
      </dsp:nvSpPr>
      <dsp:spPr>
        <a:xfrm>
          <a:off x="348" y="903396"/>
          <a:ext cx="2772667" cy="110906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900" kern="1200" dirty="0"/>
            <a:t>1900</a:t>
          </a:r>
          <a:r>
            <a:rPr lang="zh-CN" altLang="en-US" sz="2900" kern="1200" dirty="0"/>
            <a:t>年前的记录</a:t>
          </a:r>
          <a:endParaRPr lang="en-SG" sz="2900" kern="1200" dirty="0"/>
        </a:p>
      </dsp:txBody>
      <dsp:txXfrm>
        <a:off x="554882" y="903396"/>
        <a:ext cx="1663600" cy="1109067"/>
      </dsp:txXfrm>
    </dsp:sp>
    <dsp:sp modelId="{34840451-56B1-4710-A575-6BF00F500598}">
      <dsp:nvSpPr>
        <dsp:cNvPr id="0" name=""/>
        <dsp:cNvSpPr/>
      </dsp:nvSpPr>
      <dsp:spPr>
        <a:xfrm>
          <a:off x="348" y="2151097"/>
          <a:ext cx="2218134" cy="1296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900" kern="1200" dirty="0"/>
            <a:t>出入比较多，可信度低</a:t>
          </a:r>
          <a:endParaRPr lang="en-SG" sz="2900" kern="1200" dirty="0"/>
        </a:p>
      </dsp:txBody>
      <dsp:txXfrm>
        <a:off x="348" y="2151097"/>
        <a:ext cx="2218134" cy="1296843"/>
      </dsp:txXfrm>
    </dsp:sp>
    <dsp:sp modelId="{2632B5C5-162B-4B8A-AAEB-580DE9BF12D6}">
      <dsp:nvSpPr>
        <dsp:cNvPr id="0" name=""/>
        <dsp:cNvSpPr/>
      </dsp:nvSpPr>
      <dsp:spPr>
        <a:xfrm>
          <a:off x="2557016" y="903396"/>
          <a:ext cx="2772667" cy="1109067"/>
        </a:xfrm>
        <a:prstGeom prst="chevron">
          <a:avLst/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900" kern="1200" dirty="0"/>
            <a:t>1900</a:t>
          </a:r>
          <a:r>
            <a:rPr lang="zh-CN" altLang="en-US" sz="2900" kern="1200" dirty="0"/>
            <a:t>年后的记录</a:t>
          </a:r>
          <a:endParaRPr lang="en-SG" sz="2900" kern="1200" dirty="0"/>
        </a:p>
      </dsp:txBody>
      <dsp:txXfrm>
        <a:off x="3111550" y="903396"/>
        <a:ext cx="1663600" cy="1109067"/>
      </dsp:txXfrm>
    </dsp:sp>
    <dsp:sp modelId="{4813D873-A9E6-4C11-BB10-07CD2A519154}">
      <dsp:nvSpPr>
        <dsp:cNvPr id="0" name=""/>
        <dsp:cNvSpPr/>
      </dsp:nvSpPr>
      <dsp:spPr>
        <a:xfrm>
          <a:off x="2557016" y="2151097"/>
          <a:ext cx="2218134" cy="1296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900" kern="1200" dirty="0"/>
            <a:t>基本事实清楚，但有时有夸大之嫌</a:t>
          </a:r>
          <a:endParaRPr lang="en-SG" sz="2900" kern="1200" dirty="0"/>
        </a:p>
      </dsp:txBody>
      <dsp:txXfrm>
        <a:off x="2557016" y="2151097"/>
        <a:ext cx="2218134" cy="1296843"/>
      </dsp:txXfrm>
    </dsp:sp>
    <dsp:sp modelId="{E6F48D59-8059-407E-A25B-ABF9511B1D3A}">
      <dsp:nvSpPr>
        <dsp:cNvPr id="0" name=""/>
        <dsp:cNvSpPr/>
      </dsp:nvSpPr>
      <dsp:spPr>
        <a:xfrm>
          <a:off x="5113683" y="903396"/>
          <a:ext cx="2772667" cy="1109067"/>
        </a:xfrm>
        <a:prstGeom prst="chevron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900" kern="1200" dirty="0"/>
            <a:t>岑学吕</a:t>
          </a:r>
          <a:endParaRPr lang="en-SG" sz="2900" kern="1200" dirty="0"/>
        </a:p>
      </dsp:txBody>
      <dsp:txXfrm>
        <a:off x="5668217" y="903396"/>
        <a:ext cx="1663600" cy="1109067"/>
      </dsp:txXfrm>
    </dsp:sp>
    <dsp:sp modelId="{C11EDAD1-09D9-430B-BCB2-919B494016F5}">
      <dsp:nvSpPr>
        <dsp:cNvPr id="0" name=""/>
        <dsp:cNvSpPr/>
      </dsp:nvSpPr>
      <dsp:spPr>
        <a:xfrm>
          <a:off x="5113683" y="2151097"/>
          <a:ext cx="2218134" cy="12968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2900" kern="1200" dirty="0"/>
            <a:t>欲盖弥彰？</a:t>
          </a:r>
          <a:endParaRPr lang="en-SG" sz="2900" kern="1200" dirty="0"/>
        </a:p>
      </dsp:txBody>
      <dsp:txXfrm>
        <a:off x="5113683" y="2151097"/>
        <a:ext cx="2218134" cy="12968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22B02-1EE1-43E3-96E4-03428A7862C8}">
      <dsp:nvSpPr>
        <dsp:cNvPr id="0" name=""/>
        <dsp:cNvSpPr/>
      </dsp:nvSpPr>
      <dsp:spPr>
        <a:xfrm rot="5400000">
          <a:off x="200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3E4E0E-4B1F-4208-B5E4-6E96618817C0}">
      <dsp:nvSpPr>
        <dsp:cNvPr id="0" name=""/>
        <dsp:cNvSpPr/>
      </dsp:nvSpPr>
      <dsp:spPr>
        <a:xfrm rot="16200000">
          <a:off x="2682466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4">
            <a:hueOff val="-3732583"/>
            <a:satOff val="1753"/>
            <a:lumOff val="6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60A781-1D3A-4992-B267-104B1A8A13BC}">
      <dsp:nvSpPr>
        <dsp:cNvPr id="0" name=""/>
        <dsp:cNvSpPr/>
      </dsp:nvSpPr>
      <dsp:spPr>
        <a:xfrm>
          <a:off x="2990636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细读，注意相关问题</a:t>
          </a:r>
          <a:endParaRPr lang="en-SG" sz="1600" kern="1200" dirty="0"/>
        </a:p>
      </dsp:txBody>
      <dsp:txXfrm>
        <a:off x="2990636" y="3046893"/>
        <a:ext cx="1978773" cy="521397"/>
      </dsp:txXfrm>
    </dsp:sp>
    <dsp:sp modelId="{CEF4555A-09F6-4572-8630-C1F2D93F9F0E}">
      <dsp:nvSpPr>
        <dsp:cNvPr id="0" name=""/>
        <dsp:cNvSpPr/>
      </dsp:nvSpPr>
      <dsp:spPr>
        <a:xfrm rot="5400000">
          <a:off x="2598867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4">
            <a:hueOff val="-7465166"/>
            <a:satOff val="3507"/>
            <a:lumOff val="13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240F74-EE13-4706-8B3F-3ADDC4A548CC}">
      <dsp:nvSpPr>
        <dsp:cNvPr id="0" name=""/>
        <dsp:cNvSpPr/>
      </dsp:nvSpPr>
      <dsp:spPr>
        <a:xfrm rot="16200000">
          <a:off x="5280345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2ADF7-8ABB-452E-83BE-77EE3D1B89C8}">
      <dsp:nvSpPr>
        <dsp:cNvPr id="0" name=""/>
        <dsp:cNvSpPr/>
      </dsp:nvSpPr>
      <dsp:spPr>
        <a:xfrm>
          <a:off x="5398446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相互参照比较</a:t>
          </a:r>
          <a:endParaRPr lang="en-SG" sz="1600" kern="1200" dirty="0"/>
        </a:p>
      </dsp:txBody>
      <dsp:txXfrm>
        <a:off x="5398446" y="3046893"/>
        <a:ext cx="1978773" cy="521397"/>
      </dsp:txXfrm>
    </dsp:sp>
    <dsp:sp modelId="{25D6B513-FB89-402F-929A-A8009CB52061}">
      <dsp:nvSpPr>
        <dsp:cNvPr id="0" name=""/>
        <dsp:cNvSpPr/>
      </dsp:nvSpPr>
      <dsp:spPr>
        <a:xfrm>
          <a:off x="2927054" y="1530863"/>
          <a:ext cx="1194077" cy="119407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方法</a:t>
          </a:r>
          <a:endParaRPr lang="en-SG" sz="1600" kern="1200" dirty="0"/>
        </a:p>
      </dsp:txBody>
      <dsp:txXfrm>
        <a:off x="3093794" y="1671670"/>
        <a:ext cx="688477" cy="912463"/>
      </dsp:txXfrm>
    </dsp:sp>
    <dsp:sp modelId="{80BE37B4-03FB-4D32-99B9-CECC9361B61F}">
      <dsp:nvSpPr>
        <dsp:cNvPr id="0" name=""/>
        <dsp:cNvSpPr/>
      </dsp:nvSpPr>
      <dsp:spPr>
        <a:xfrm>
          <a:off x="3787650" y="1530863"/>
          <a:ext cx="1194077" cy="1194077"/>
        </a:xfrm>
        <a:prstGeom prst="ellipse">
          <a:avLst/>
        </a:prstGeom>
        <a:solidFill>
          <a:schemeClr val="accent4">
            <a:alpha val="50000"/>
            <a:hueOff val="-1599678"/>
            <a:satOff val="751"/>
            <a:lumOff val="2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资料</a:t>
          </a:r>
          <a:endParaRPr lang="en-SG" sz="1600" kern="1200" dirty="0"/>
        </a:p>
      </dsp:txBody>
      <dsp:txXfrm>
        <a:off x="4126510" y="1671670"/>
        <a:ext cx="688477" cy="912463"/>
      </dsp:txXfrm>
    </dsp:sp>
    <dsp:sp modelId="{8A69EED9-A277-4754-8D2C-910DF7F844A7}">
      <dsp:nvSpPr>
        <dsp:cNvPr id="0" name=""/>
        <dsp:cNvSpPr/>
      </dsp:nvSpPr>
      <dsp:spPr>
        <a:xfrm>
          <a:off x="751737" y="1178676"/>
          <a:ext cx="825782" cy="825802"/>
        </a:xfrm>
        <a:prstGeom prst="ellipse">
          <a:avLst/>
        </a:prstGeom>
        <a:solidFill>
          <a:schemeClr val="accent4">
            <a:alpha val="50000"/>
            <a:hueOff val="-3199357"/>
            <a:satOff val="1503"/>
            <a:lumOff val="5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宣文辨僞</a:t>
          </a:r>
          <a:endParaRPr lang="en-SG" sz="1500" kern="1200" dirty="0"/>
        </a:p>
      </dsp:txBody>
      <dsp:txXfrm>
        <a:off x="872670" y="1299612"/>
        <a:ext cx="583916" cy="583930"/>
      </dsp:txXfrm>
    </dsp:sp>
    <dsp:sp modelId="{C0E884DF-9533-4EC7-BF4B-E9068077891D}">
      <dsp:nvSpPr>
        <dsp:cNvPr id="0" name=""/>
        <dsp:cNvSpPr/>
      </dsp:nvSpPr>
      <dsp:spPr>
        <a:xfrm>
          <a:off x="447175" y="1869084"/>
          <a:ext cx="405630" cy="405468"/>
        </a:xfrm>
        <a:prstGeom prst="ellipse">
          <a:avLst/>
        </a:prstGeom>
        <a:solidFill>
          <a:schemeClr val="accent4">
            <a:alpha val="50000"/>
            <a:hueOff val="-4799035"/>
            <a:satOff val="2254"/>
            <a:lumOff val="8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F15F2F2-D35D-4643-B0EA-0BAA1101566D}">
      <dsp:nvSpPr>
        <dsp:cNvPr id="0" name=""/>
        <dsp:cNvSpPr/>
      </dsp:nvSpPr>
      <dsp:spPr>
        <a:xfrm>
          <a:off x="1645287" y="1341115"/>
          <a:ext cx="236020" cy="235866"/>
        </a:xfrm>
        <a:prstGeom prst="ellipse">
          <a:avLst/>
        </a:prstGeom>
        <a:solidFill>
          <a:schemeClr val="accent4">
            <a:alpha val="50000"/>
            <a:hueOff val="-6398714"/>
            <a:satOff val="3006"/>
            <a:lumOff val="11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A289FBC-82DD-4BC0-8E92-B6D23B9B10A1}">
      <dsp:nvSpPr>
        <dsp:cNvPr id="0" name=""/>
        <dsp:cNvSpPr/>
      </dsp:nvSpPr>
      <dsp:spPr>
        <a:xfrm>
          <a:off x="1557577" y="1671901"/>
          <a:ext cx="825782" cy="825802"/>
        </a:xfrm>
        <a:prstGeom prst="ellipse">
          <a:avLst/>
        </a:prstGeom>
        <a:solidFill>
          <a:schemeClr val="accent4">
            <a:alpha val="50000"/>
            <a:hueOff val="-7998392"/>
            <a:satOff val="3757"/>
            <a:lumOff val="139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时间地点</a:t>
          </a:r>
          <a:endParaRPr lang="en-SG" sz="1500" kern="1200" dirty="0"/>
        </a:p>
      </dsp:txBody>
      <dsp:txXfrm>
        <a:off x="1678510" y="1792837"/>
        <a:ext cx="583916" cy="583930"/>
      </dsp:txXfrm>
    </dsp:sp>
    <dsp:sp modelId="{474C170E-C486-4FB8-B9C7-B45222E74512}">
      <dsp:nvSpPr>
        <dsp:cNvPr id="0" name=""/>
        <dsp:cNvSpPr/>
      </dsp:nvSpPr>
      <dsp:spPr>
        <a:xfrm>
          <a:off x="1643931" y="2548208"/>
          <a:ext cx="236020" cy="235866"/>
        </a:xfrm>
        <a:prstGeom prst="ellipse">
          <a:avLst/>
        </a:prstGeom>
        <a:solidFill>
          <a:schemeClr val="accent4">
            <a:alpha val="50000"/>
            <a:hueOff val="-9598071"/>
            <a:satOff val="4509"/>
            <a:lumOff val="16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26B28DC7-019B-45F6-882E-2EEDD9D85370}">
      <dsp:nvSpPr>
        <dsp:cNvPr id="0" name=""/>
        <dsp:cNvSpPr/>
      </dsp:nvSpPr>
      <dsp:spPr>
        <a:xfrm>
          <a:off x="766452" y="2143814"/>
          <a:ext cx="825782" cy="825802"/>
        </a:xfrm>
        <a:prstGeom prst="ellipse">
          <a:avLst/>
        </a:prstGeom>
        <a:solidFill>
          <a:schemeClr val="accent4">
            <a:alpha val="50000"/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徐文证误</a:t>
          </a:r>
          <a:endParaRPr lang="en-SG" sz="1500" kern="1200" dirty="0"/>
        </a:p>
      </dsp:txBody>
      <dsp:txXfrm>
        <a:off x="887385" y="2264750"/>
        <a:ext cx="583916" cy="583930"/>
      </dsp:txXfrm>
    </dsp:sp>
    <dsp:sp modelId="{1548F12F-3C62-44DC-8E23-9238666B976D}">
      <dsp:nvSpPr>
        <dsp:cNvPr id="0" name=""/>
        <dsp:cNvSpPr/>
      </dsp:nvSpPr>
      <dsp:spPr>
        <a:xfrm>
          <a:off x="5623217" y="1321712"/>
          <a:ext cx="1522133" cy="152185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是否有新方法和新资料</a:t>
          </a:r>
          <a:endParaRPr lang="en-SG" sz="1600" kern="1200" dirty="0"/>
        </a:p>
      </dsp:txBody>
      <dsp:txXfrm>
        <a:off x="5846128" y="1544583"/>
        <a:ext cx="1076311" cy="1076115"/>
      </dsp:txXfrm>
    </dsp:sp>
    <dsp:sp modelId="{732C9B1D-EAC5-479A-B53D-FB5F2EC5CB4D}">
      <dsp:nvSpPr>
        <dsp:cNvPr id="0" name=""/>
        <dsp:cNvSpPr/>
      </dsp:nvSpPr>
      <dsp:spPr>
        <a:xfrm>
          <a:off x="489764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600" kern="1200" dirty="0"/>
            <a:t>扫描式阅读</a:t>
          </a:r>
          <a:endParaRPr lang="en-SG" sz="1600" kern="1200" dirty="0"/>
        </a:p>
      </dsp:txBody>
      <dsp:txXfrm>
        <a:off x="489764" y="3046893"/>
        <a:ext cx="1978773" cy="5213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772895-1C95-40F7-9C89-4A7D715CD978}">
      <dsp:nvSpPr>
        <dsp:cNvPr id="0" name=""/>
        <dsp:cNvSpPr/>
      </dsp:nvSpPr>
      <dsp:spPr>
        <a:xfrm rot="5400000">
          <a:off x="200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6A39E6-714C-42C7-8C98-08285FEB369F}">
      <dsp:nvSpPr>
        <dsp:cNvPr id="0" name=""/>
        <dsp:cNvSpPr/>
      </dsp:nvSpPr>
      <dsp:spPr>
        <a:xfrm rot="16200000">
          <a:off x="2682466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2055EF-BB4C-4DA8-978D-71572A0D5A9A}">
      <dsp:nvSpPr>
        <dsp:cNvPr id="0" name=""/>
        <dsp:cNvSpPr/>
      </dsp:nvSpPr>
      <dsp:spPr>
        <a:xfrm>
          <a:off x="2990636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阅读资料过程中</a:t>
          </a:r>
          <a:endParaRPr lang="en-SG" sz="1800" kern="1200" dirty="0"/>
        </a:p>
      </dsp:txBody>
      <dsp:txXfrm>
        <a:off x="2990636" y="3046893"/>
        <a:ext cx="1978773" cy="521397"/>
      </dsp:txXfrm>
    </dsp:sp>
    <dsp:sp modelId="{BD548AE7-1D6C-4AC2-B615-85DF3C3CB97F}">
      <dsp:nvSpPr>
        <dsp:cNvPr id="0" name=""/>
        <dsp:cNvSpPr/>
      </dsp:nvSpPr>
      <dsp:spPr>
        <a:xfrm rot="5400000">
          <a:off x="2598867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0ECC10-749D-4CB1-9787-0F58F84274B0}">
      <dsp:nvSpPr>
        <dsp:cNvPr id="0" name=""/>
        <dsp:cNvSpPr/>
      </dsp:nvSpPr>
      <dsp:spPr>
        <a:xfrm rot="16200000">
          <a:off x="5280345" y="782846"/>
          <a:ext cx="2606153" cy="2606554"/>
        </a:xfrm>
        <a:prstGeom prst="blockArc">
          <a:avLst>
            <a:gd name="adj1" fmla="val 13500000"/>
            <a:gd name="adj2" fmla="val 18900000"/>
            <a:gd name="adj3" fmla="val 496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DE2C38-89E3-45E0-A1DF-9D0B9C74A6B5}">
      <dsp:nvSpPr>
        <dsp:cNvPr id="0" name=""/>
        <dsp:cNvSpPr/>
      </dsp:nvSpPr>
      <dsp:spPr>
        <a:xfrm>
          <a:off x="5398446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阅读、分析和参照</a:t>
          </a:r>
          <a:endParaRPr lang="en-SG" sz="1800" kern="1200" dirty="0"/>
        </a:p>
      </dsp:txBody>
      <dsp:txXfrm>
        <a:off x="5398446" y="3046893"/>
        <a:ext cx="1978773" cy="521397"/>
      </dsp:txXfrm>
    </dsp:sp>
    <dsp:sp modelId="{3D1CEBDE-3C35-4742-BAD3-72B70DC7E960}">
      <dsp:nvSpPr>
        <dsp:cNvPr id="0" name=""/>
        <dsp:cNvSpPr/>
      </dsp:nvSpPr>
      <dsp:spPr>
        <a:xfrm>
          <a:off x="2927054" y="1530863"/>
          <a:ext cx="1194077" cy="1194077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思考问题和先入之见</a:t>
          </a:r>
          <a:endParaRPr lang="en-SG" sz="1300" kern="1200" dirty="0"/>
        </a:p>
      </dsp:txBody>
      <dsp:txXfrm>
        <a:off x="3093794" y="1671670"/>
        <a:ext cx="688477" cy="912463"/>
      </dsp:txXfrm>
    </dsp:sp>
    <dsp:sp modelId="{E5935F31-6C44-4D9A-B820-C58D97357877}">
      <dsp:nvSpPr>
        <dsp:cNvPr id="0" name=""/>
        <dsp:cNvSpPr/>
      </dsp:nvSpPr>
      <dsp:spPr>
        <a:xfrm>
          <a:off x="3787650" y="1530863"/>
          <a:ext cx="1194077" cy="1194077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回应问题，以证据来回应先入之见</a:t>
          </a:r>
          <a:endParaRPr lang="en-SG" sz="1300" kern="1200" dirty="0"/>
        </a:p>
      </dsp:txBody>
      <dsp:txXfrm>
        <a:off x="4126510" y="1671670"/>
        <a:ext cx="688477" cy="912463"/>
      </dsp:txXfrm>
    </dsp:sp>
    <dsp:sp modelId="{EAEEABC6-EA38-4711-BCFC-B8F3E4C311BA}">
      <dsp:nvSpPr>
        <dsp:cNvPr id="0" name=""/>
        <dsp:cNvSpPr/>
      </dsp:nvSpPr>
      <dsp:spPr>
        <a:xfrm>
          <a:off x="751737" y="1178676"/>
          <a:ext cx="825782" cy="82580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先入之见</a:t>
          </a:r>
          <a:endParaRPr lang="en-SG" sz="1500" kern="1200" dirty="0"/>
        </a:p>
      </dsp:txBody>
      <dsp:txXfrm>
        <a:off x="872670" y="1299612"/>
        <a:ext cx="583916" cy="583930"/>
      </dsp:txXfrm>
    </dsp:sp>
    <dsp:sp modelId="{5D67283F-AC1C-4BAA-9F9E-B4C2BBC6C10B}">
      <dsp:nvSpPr>
        <dsp:cNvPr id="0" name=""/>
        <dsp:cNvSpPr/>
      </dsp:nvSpPr>
      <dsp:spPr>
        <a:xfrm>
          <a:off x="447175" y="1869084"/>
          <a:ext cx="405630" cy="405468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73942D4-4FBF-4A88-8EC2-E4D6EB2BD3C2}">
      <dsp:nvSpPr>
        <dsp:cNvPr id="0" name=""/>
        <dsp:cNvSpPr/>
      </dsp:nvSpPr>
      <dsp:spPr>
        <a:xfrm>
          <a:off x="1645287" y="1341115"/>
          <a:ext cx="236020" cy="235866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5EA24EED-ED75-4261-8F61-62190AFAB262}">
      <dsp:nvSpPr>
        <dsp:cNvPr id="0" name=""/>
        <dsp:cNvSpPr/>
      </dsp:nvSpPr>
      <dsp:spPr>
        <a:xfrm>
          <a:off x="1557577" y="1671901"/>
          <a:ext cx="825782" cy="82580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关联问题</a:t>
          </a:r>
          <a:endParaRPr lang="en-SG" sz="1500" kern="1200" dirty="0"/>
        </a:p>
      </dsp:txBody>
      <dsp:txXfrm>
        <a:off x="1678510" y="1792837"/>
        <a:ext cx="583916" cy="583930"/>
      </dsp:txXfrm>
    </dsp:sp>
    <dsp:sp modelId="{1DA15A0A-F623-4D7A-894C-EBA660B4B857}">
      <dsp:nvSpPr>
        <dsp:cNvPr id="0" name=""/>
        <dsp:cNvSpPr/>
      </dsp:nvSpPr>
      <dsp:spPr>
        <a:xfrm>
          <a:off x="1643931" y="2548208"/>
          <a:ext cx="236020" cy="235866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5E1DA08-F986-4273-A40B-D76AE28BBF9A}">
      <dsp:nvSpPr>
        <dsp:cNvPr id="0" name=""/>
        <dsp:cNvSpPr/>
      </dsp:nvSpPr>
      <dsp:spPr>
        <a:xfrm>
          <a:off x="766452" y="2143814"/>
          <a:ext cx="825782" cy="825802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研究问题</a:t>
          </a:r>
          <a:endParaRPr lang="en-SG" sz="1500" kern="1200" dirty="0"/>
        </a:p>
      </dsp:txBody>
      <dsp:txXfrm>
        <a:off x="887385" y="2264750"/>
        <a:ext cx="583916" cy="583930"/>
      </dsp:txXfrm>
    </dsp:sp>
    <dsp:sp modelId="{F5187372-14CD-4A16-8D86-4F6469A40057}">
      <dsp:nvSpPr>
        <dsp:cNvPr id="0" name=""/>
        <dsp:cNvSpPr/>
      </dsp:nvSpPr>
      <dsp:spPr>
        <a:xfrm>
          <a:off x="5623217" y="1321712"/>
          <a:ext cx="1522133" cy="152185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从证据到分析，再到客观评估和逻辑推理</a:t>
          </a:r>
          <a:endParaRPr lang="en-SG" sz="1500" kern="1200" dirty="0"/>
        </a:p>
      </dsp:txBody>
      <dsp:txXfrm>
        <a:off x="5846128" y="1544583"/>
        <a:ext cx="1076311" cy="1076115"/>
      </dsp:txXfrm>
    </dsp:sp>
    <dsp:sp modelId="{3E772A4C-11B6-4AEA-8610-C9001D179F46}">
      <dsp:nvSpPr>
        <dsp:cNvPr id="0" name=""/>
        <dsp:cNvSpPr/>
      </dsp:nvSpPr>
      <dsp:spPr>
        <a:xfrm>
          <a:off x="489764" y="3046893"/>
          <a:ext cx="1978773" cy="5213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阅读资料前</a:t>
          </a:r>
          <a:endParaRPr lang="en-SG" sz="1800" kern="1200" dirty="0"/>
        </a:p>
      </dsp:txBody>
      <dsp:txXfrm>
        <a:off x="489764" y="3046893"/>
        <a:ext cx="1978773" cy="5213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7114F-8DC3-4C4F-B49C-3612E8AEC699}">
      <dsp:nvSpPr>
        <dsp:cNvPr id="0" name=""/>
        <dsp:cNvSpPr/>
      </dsp:nvSpPr>
      <dsp:spPr>
        <a:xfrm>
          <a:off x="1149020" y="2301"/>
          <a:ext cx="2483848" cy="12419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宣文：注意到时间和地点的误差，但仅此而已</a:t>
          </a:r>
          <a:endParaRPr lang="en-SG" sz="1800" kern="1200" dirty="0"/>
        </a:p>
      </dsp:txBody>
      <dsp:txXfrm>
        <a:off x="1185395" y="38676"/>
        <a:ext cx="2411098" cy="1169174"/>
      </dsp:txXfrm>
    </dsp:sp>
    <dsp:sp modelId="{31023BE5-C159-4D6D-AA4D-2CAD7CA690BA}">
      <dsp:nvSpPr>
        <dsp:cNvPr id="0" name=""/>
        <dsp:cNvSpPr/>
      </dsp:nvSpPr>
      <dsp:spPr>
        <a:xfrm>
          <a:off x="1397405" y="1244225"/>
          <a:ext cx="248384" cy="931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1443"/>
              </a:lnTo>
              <a:lnTo>
                <a:pt x="248384" y="9314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55AAB1-51FD-4BF4-B782-B2C272B81807}">
      <dsp:nvSpPr>
        <dsp:cNvPr id="0" name=""/>
        <dsp:cNvSpPr/>
      </dsp:nvSpPr>
      <dsp:spPr>
        <a:xfrm>
          <a:off x="1645790" y="1554706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瓦宫寺和石羊寺的差别</a:t>
          </a:r>
          <a:endParaRPr lang="en-SG" sz="1800" kern="1200" dirty="0"/>
        </a:p>
      </dsp:txBody>
      <dsp:txXfrm>
        <a:off x="1682165" y="1591081"/>
        <a:ext cx="1914328" cy="1169174"/>
      </dsp:txXfrm>
    </dsp:sp>
    <dsp:sp modelId="{DB7F8993-2B23-403F-9E00-65ED4D77FB8F}">
      <dsp:nvSpPr>
        <dsp:cNvPr id="0" name=""/>
        <dsp:cNvSpPr/>
      </dsp:nvSpPr>
      <dsp:spPr>
        <a:xfrm>
          <a:off x="1397405" y="1244225"/>
          <a:ext cx="248384" cy="2483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3848"/>
              </a:lnTo>
              <a:lnTo>
                <a:pt x="248384" y="248384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F96612-51F2-42A9-9630-BDFEA2E4942D}">
      <dsp:nvSpPr>
        <dsp:cNvPr id="0" name=""/>
        <dsp:cNvSpPr/>
      </dsp:nvSpPr>
      <dsp:spPr>
        <a:xfrm>
          <a:off x="1645790" y="3107112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3732583"/>
              <a:satOff val="1753"/>
              <a:lumOff val="6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义熙</a:t>
          </a:r>
          <a:r>
            <a:rPr lang="en-SG" altLang="zh-CN" sz="1800" kern="1200" dirty="0"/>
            <a:t>11</a:t>
          </a:r>
          <a:r>
            <a:rPr lang="zh-CN" altLang="en-US" sz="1800" kern="1200" dirty="0"/>
            <a:t>年</a:t>
          </a:r>
          <a:r>
            <a:rPr lang="en-US" altLang="zh-CN" sz="1800" kern="1200" dirty="0"/>
            <a:t>-411</a:t>
          </a:r>
          <a:r>
            <a:rPr lang="zh-CN" altLang="en-US" sz="1800" kern="1200" dirty="0"/>
            <a:t>年到达长安，玄高</a:t>
          </a:r>
          <a:r>
            <a:rPr lang="en-SG" altLang="zh-CN" sz="1800" kern="1200" dirty="0"/>
            <a:t>9</a:t>
          </a:r>
          <a:r>
            <a:rPr lang="zh-CN" altLang="en-US" sz="1800" kern="1200" dirty="0"/>
            <a:t>岁</a:t>
          </a:r>
          <a:endParaRPr lang="en-SG" sz="1800" kern="1200" dirty="0"/>
        </a:p>
      </dsp:txBody>
      <dsp:txXfrm>
        <a:off x="1682165" y="3143487"/>
        <a:ext cx="1914328" cy="1169174"/>
      </dsp:txXfrm>
    </dsp:sp>
    <dsp:sp modelId="{154E7C76-DC58-4F6A-9B3D-9D66E4FA98DF}">
      <dsp:nvSpPr>
        <dsp:cNvPr id="0" name=""/>
        <dsp:cNvSpPr/>
      </dsp:nvSpPr>
      <dsp:spPr>
        <a:xfrm>
          <a:off x="4253831" y="2301"/>
          <a:ext cx="2483848" cy="1241924"/>
        </a:xfrm>
        <a:prstGeom prst="roundRect">
          <a:avLst>
            <a:gd name="adj" fmla="val 1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徐文：到达长安和离开的时间之间，有一定的时间差；微细的差别，直接影响到论证</a:t>
          </a:r>
          <a:endParaRPr lang="en-SG" sz="1800" kern="1200" dirty="0"/>
        </a:p>
      </dsp:txBody>
      <dsp:txXfrm>
        <a:off x="4290206" y="38676"/>
        <a:ext cx="2411098" cy="1169174"/>
      </dsp:txXfrm>
    </dsp:sp>
    <dsp:sp modelId="{C84953D5-E7EE-4B90-92A2-5FBAF16A640C}">
      <dsp:nvSpPr>
        <dsp:cNvPr id="0" name=""/>
        <dsp:cNvSpPr/>
      </dsp:nvSpPr>
      <dsp:spPr>
        <a:xfrm>
          <a:off x="4502215" y="1244225"/>
          <a:ext cx="248384" cy="931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1443"/>
              </a:lnTo>
              <a:lnTo>
                <a:pt x="248384" y="9314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324B5A-CF46-45DF-8CC7-E0A3F2FF0E9D}">
      <dsp:nvSpPr>
        <dsp:cNvPr id="0" name=""/>
        <dsp:cNvSpPr/>
      </dsp:nvSpPr>
      <dsp:spPr>
        <a:xfrm>
          <a:off x="4750600" y="1554706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7465166"/>
              <a:satOff val="3507"/>
              <a:lumOff val="13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僧人未必一直居住一处；偶然辗转讲经，未尝不可</a:t>
          </a:r>
          <a:endParaRPr lang="en-SG" sz="1800" kern="1200" dirty="0"/>
        </a:p>
      </dsp:txBody>
      <dsp:txXfrm>
        <a:off x="4786975" y="1591081"/>
        <a:ext cx="1914328" cy="1169174"/>
      </dsp:txXfrm>
    </dsp:sp>
    <dsp:sp modelId="{0E91D26E-E2A9-4844-AF7B-B8433431927C}">
      <dsp:nvSpPr>
        <dsp:cNvPr id="0" name=""/>
        <dsp:cNvSpPr/>
      </dsp:nvSpPr>
      <dsp:spPr>
        <a:xfrm>
          <a:off x="4502215" y="1244225"/>
          <a:ext cx="248384" cy="2483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3848"/>
              </a:lnTo>
              <a:lnTo>
                <a:pt x="248384" y="248384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979F0A-79DC-4866-8E34-13853CE7777B}">
      <dsp:nvSpPr>
        <dsp:cNvPr id="0" name=""/>
        <dsp:cNvSpPr/>
      </dsp:nvSpPr>
      <dsp:spPr>
        <a:xfrm>
          <a:off x="4750600" y="3107112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11197749"/>
              <a:satOff val="5260"/>
              <a:lumOff val="19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弘始</a:t>
          </a:r>
          <a:r>
            <a:rPr lang="en-SG" altLang="zh-CN" sz="1800" kern="1200" dirty="0"/>
            <a:t>16</a:t>
          </a:r>
          <a:r>
            <a:rPr lang="zh-CN" altLang="en-US" sz="1800" kern="1200" dirty="0"/>
            <a:t>年</a:t>
          </a:r>
          <a:r>
            <a:rPr lang="en-SG" altLang="zh-CN" sz="1800" kern="1200" dirty="0"/>
            <a:t>/</a:t>
          </a:r>
          <a:r>
            <a:rPr lang="zh-CN" altLang="en-US" sz="1800" kern="1200" dirty="0"/>
            <a:t>义熙</a:t>
          </a:r>
          <a:r>
            <a:rPr lang="en-SG" altLang="zh-CN" sz="1800" kern="1200" dirty="0"/>
            <a:t>15</a:t>
          </a:r>
          <a:r>
            <a:rPr lang="zh-CN" altLang="en-US" sz="1800" kern="1200" dirty="0"/>
            <a:t>年</a:t>
          </a:r>
          <a:r>
            <a:rPr lang="en-US" altLang="zh-CN" sz="1800" kern="1200" dirty="0"/>
            <a:t>-415</a:t>
          </a:r>
          <a:r>
            <a:rPr lang="zh-CN" altLang="en-US" sz="1800" kern="1200" dirty="0"/>
            <a:t>离开长安，玄高</a:t>
          </a:r>
          <a:r>
            <a:rPr lang="en-SG" altLang="zh-CN" sz="1800" kern="1200" dirty="0"/>
            <a:t>13</a:t>
          </a:r>
          <a:r>
            <a:rPr lang="zh-CN" altLang="en-US" sz="1800" kern="1200" dirty="0"/>
            <a:t>岁</a:t>
          </a:r>
          <a:endParaRPr lang="en-SG" sz="1800" kern="1200" dirty="0"/>
        </a:p>
      </dsp:txBody>
      <dsp:txXfrm>
        <a:off x="4786975" y="3143487"/>
        <a:ext cx="1914328" cy="116917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E00986-B1C6-4E87-8650-3370E6649F59}">
      <dsp:nvSpPr>
        <dsp:cNvPr id="0" name=""/>
        <dsp:cNvSpPr/>
      </dsp:nvSpPr>
      <dsp:spPr>
        <a:xfrm>
          <a:off x="2907" y="1282412"/>
          <a:ext cx="2166019" cy="1786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原始资料</a:t>
          </a:r>
          <a:endParaRPr lang="en-SG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对原始资料的分析研究</a:t>
          </a:r>
          <a:endParaRPr lang="en-SG" sz="1500" kern="1200" dirty="0"/>
        </a:p>
      </dsp:txBody>
      <dsp:txXfrm>
        <a:off x="44020" y="1323525"/>
        <a:ext cx="2083793" cy="1321462"/>
      </dsp:txXfrm>
    </dsp:sp>
    <dsp:sp modelId="{E1C905E4-9D7C-4F66-9803-CC74BDAA3A3E}">
      <dsp:nvSpPr>
        <dsp:cNvPr id="0" name=""/>
        <dsp:cNvSpPr/>
      </dsp:nvSpPr>
      <dsp:spPr>
        <a:xfrm>
          <a:off x="1228743" y="1738752"/>
          <a:ext cx="2343145" cy="2343145"/>
        </a:xfrm>
        <a:prstGeom prst="leftCircularArrow">
          <a:avLst>
            <a:gd name="adj1" fmla="val 2961"/>
            <a:gd name="adj2" fmla="val 362765"/>
            <a:gd name="adj3" fmla="val 2138276"/>
            <a:gd name="adj4" fmla="val 9024489"/>
            <a:gd name="adj5" fmla="val 3455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5F11D3F-F62B-4BB2-AF0F-F8ACBB8B498D}">
      <dsp:nvSpPr>
        <dsp:cNvPr id="0" name=""/>
        <dsp:cNvSpPr/>
      </dsp:nvSpPr>
      <dsp:spPr>
        <a:xfrm>
          <a:off x="484245" y="2686101"/>
          <a:ext cx="1925350" cy="76564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资料：分析的对象</a:t>
          </a:r>
          <a:endParaRPr lang="en-SG" sz="2200" kern="1200" dirty="0"/>
        </a:p>
      </dsp:txBody>
      <dsp:txXfrm>
        <a:off x="506670" y="2708526"/>
        <a:ext cx="1880500" cy="720798"/>
      </dsp:txXfrm>
    </dsp:sp>
    <dsp:sp modelId="{6FFA88AA-A2DB-409A-93D1-9D2DFBD52671}">
      <dsp:nvSpPr>
        <dsp:cNvPr id="0" name=""/>
        <dsp:cNvSpPr/>
      </dsp:nvSpPr>
      <dsp:spPr>
        <a:xfrm>
          <a:off x="2740005" y="1282412"/>
          <a:ext cx="2166019" cy="1786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5598875"/>
              <a:satOff val="2630"/>
              <a:lumOff val="98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搜集或阅读不同但相关的原始资料</a:t>
          </a:r>
          <a:endParaRPr lang="en-SG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对比不同原始资料对相关事件的记录，从中发现异同；</a:t>
          </a:r>
          <a:endParaRPr lang="en-SG" sz="1500" kern="1200" dirty="0"/>
        </a:p>
      </dsp:txBody>
      <dsp:txXfrm>
        <a:off x="2781118" y="1706349"/>
        <a:ext cx="2083793" cy="1321462"/>
      </dsp:txXfrm>
    </dsp:sp>
    <dsp:sp modelId="{3A039F46-EE6A-4611-8440-2F43A7C7692F}">
      <dsp:nvSpPr>
        <dsp:cNvPr id="0" name=""/>
        <dsp:cNvSpPr/>
      </dsp:nvSpPr>
      <dsp:spPr>
        <a:xfrm>
          <a:off x="3947791" y="199392"/>
          <a:ext cx="2619914" cy="2619914"/>
        </a:xfrm>
        <a:prstGeom prst="circularArrow">
          <a:avLst>
            <a:gd name="adj1" fmla="val 2648"/>
            <a:gd name="adj2" fmla="val 322078"/>
            <a:gd name="adj3" fmla="val 19502412"/>
            <a:gd name="adj4" fmla="val 12575511"/>
            <a:gd name="adj5" fmla="val 309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D1DB388-0604-4AC8-842F-048B515D771A}">
      <dsp:nvSpPr>
        <dsp:cNvPr id="0" name=""/>
        <dsp:cNvSpPr/>
      </dsp:nvSpPr>
      <dsp:spPr>
        <a:xfrm>
          <a:off x="3221343" y="899588"/>
          <a:ext cx="1925350" cy="765648"/>
        </a:xfrm>
        <a:prstGeom prst="roundRect">
          <a:avLst>
            <a:gd name="adj" fmla="val 10000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互相参考</a:t>
          </a:r>
          <a:endParaRPr lang="en-SG" sz="2200" kern="1200" dirty="0"/>
        </a:p>
      </dsp:txBody>
      <dsp:txXfrm>
        <a:off x="3243768" y="922013"/>
        <a:ext cx="1880500" cy="720798"/>
      </dsp:txXfrm>
    </dsp:sp>
    <dsp:sp modelId="{E0685596-392E-454A-BBF2-885760FEC1F6}">
      <dsp:nvSpPr>
        <dsp:cNvPr id="0" name=""/>
        <dsp:cNvSpPr/>
      </dsp:nvSpPr>
      <dsp:spPr>
        <a:xfrm>
          <a:off x="5477103" y="1282412"/>
          <a:ext cx="2166019" cy="178651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-11197749"/>
              <a:satOff val="5260"/>
              <a:lumOff val="19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28575" rIns="28575" bIns="2857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列出不同资料的不同或相同记录，参考、对比，</a:t>
          </a:r>
          <a:endParaRPr lang="en-SG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500" kern="1200" dirty="0"/>
            <a:t>说明相同记录是否可靠；说明不同记录，哪一种说法更加可信；</a:t>
          </a:r>
          <a:endParaRPr lang="en-SG" sz="1500" kern="1200" dirty="0"/>
        </a:p>
      </dsp:txBody>
      <dsp:txXfrm>
        <a:off x="5518216" y="1323525"/>
        <a:ext cx="2083793" cy="1321462"/>
      </dsp:txXfrm>
    </dsp:sp>
    <dsp:sp modelId="{751A0D77-D32A-4611-A972-77BB18162299}">
      <dsp:nvSpPr>
        <dsp:cNvPr id="0" name=""/>
        <dsp:cNvSpPr/>
      </dsp:nvSpPr>
      <dsp:spPr>
        <a:xfrm>
          <a:off x="5958441" y="2686101"/>
          <a:ext cx="1925350" cy="765648"/>
        </a:xfrm>
        <a:prstGeom prst="roundRect">
          <a:avLst>
            <a:gd name="adj" fmla="val 1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200" kern="1200" dirty="0"/>
            <a:t>考察</a:t>
          </a:r>
          <a:endParaRPr lang="en-SG" sz="2200" kern="1200" dirty="0"/>
        </a:p>
      </dsp:txBody>
      <dsp:txXfrm>
        <a:off x="5980866" y="2708526"/>
        <a:ext cx="1880500" cy="7207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908D14-E5D1-4F41-821B-D2FE1CE844C2}">
      <dsp:nvSpPr>
        <dsp:cNvPr id="0" name=""/>
        <dsp:cNvSpPr/>
      </dsp:nvSpPr>
      <dsp:spPr>
        <a:xfrm>
          <a:off x="3154679" y="531"/>
          <a:ext cx="4732020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700" kern="1200" dirty="0"/>
            <a:t>从认为相关的资料，尝试展示相关作僞的当事人审时度势的人品或对时局的考虑等因素，认为作僞者“故意”如此</a:t>
          </a:r>
          <a:endParaRPr lang="en-SG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700" kern="1200" dirty="0"/>
            <a:t>禅修在当时的流行，使得“作僞”有其必要性</a:t>
          </a:r>
          <a:endParaRPr lang="en-SG" sz="1700" kern="1200" dirty="0"/>
        </a:p>
      </dsp:txBody>
      <dsp:txXfrm>
        <a:off x="3154679" y="259476"/>
        <a:ext cx="3955185" cy="1553669"/>
      </dsp:txXfrm>
    </dsp:sp>
    <dsp:sp modelId="{FB8AC97F-0161-4B4D-8726-50685003B537}">
      <dsp:nvSpPr>
        <dsp:cNvPr id="0" name=""/>
        <dsp:cNvSpPr/>
      </dsp:nvSpPr>
      <dsp:spPr>
        <a:xfrm>
          <a:off x="0" y="531"/>
          <a:ext cx="3154680" cy="207155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宣文：主要考察最为的动机和作僞者</a:t>
          </a:r>
          <a:endParaRPr lang="en-SG" sz="2100" kern="1200" dirty="0"/>
        </a:p>
      </dsp:txBody>
      <dsp:txXfrm>
        <a:off x="101125" y="101656"/>
        <a:ext cx="2952430" cy="1869309"/>
      </dsp:txXfrm>
    </dsp:sp>
    <dsp:sp modelId="{B5E9AA12-911F-4DC5-8EF6-A58D3085FE0D}">
      <dsp:nvSpPr>
        <dsp:cNvPr id="0" name=""/>
        <dsp:cNvSpPr/>
      </dsp:nvSpPr>
      <dsp:spPr>
        <a:xfrm>
          <a:off x="3154679" y="2279246"/>
          <a:ext cx="4732020" cy="20715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12496376"/>
            <a:satOff val="6806"/>
            <a:lumOff val="753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12496376"/>
              <a:satOff val="6806"/>
              <a:lumOff val="7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700" kern="1200" dirty="0"/>
            <a:t>当时的历史人物如刘裕、袁豹等和僧人的互动，时间和地点可以考察</a:t>
          </a:r>
          <a:endParaRPr lang="en-SG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700" kern="1200" dirty="0"/>
            <a:t>其他重要高僧，比如慧观、僧肇、罗什、慧远大师等之间的交流和互动，使得大概的历史背景有一个基本的轮廓</a:t>
          </a:r>
          <a:endParaRPr lang="en-SG" sz="1700" kern="1200" dirty="0"/>
        </a:p>
      </dsp:txBody>
      <dsp:txXfrm>
        <a:off x="3154679" y="2538191"/>
        <a:ext cx="3955185" cy="1553669"/>
      </dsp:txXfrm>
    </dsp:sp>
    <dsp:sp modelId="{1C8FBF60-9E99-43E9-9B8D-DC50E744E321}">
      <dsp:nvSpPr>
        <dsp:cNvPr id="0" name=""/>
        <dsp:cNvSpPr/>
      </dsp:nvSpPr>
      <dsp:spPr>
        <a:xfrm>
          <a:off x="0" y="2279246"/>
          <a:ext cx="3154680" cy="2071559"/>
        </a:xfrm>
        <a:prstGeom prst="roundRect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徐文：从历史事件或相关的人物之间的互动，重建当时可能的时间和时代背景大轮廓，为论述和结论做铺垫</a:t>
          </a:r>
          <a:endParaRPr lang="en-SG" sz="2100" kern="1200" dirty="0"/>
        </a:p>
      </dsp:txBody>
      <dsp:txXfrm>
        <a:off x="101125" y="2380371"/>
        <a:ext cx="2952430" cy="186930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5B2FA8-64A8-46A0-831F-6244945BFD6B}">
      <dsp:nvSpPr>
        <dsp:cNvPr id="0" name=""/>
        <dsp:cNvSpPr/>
      </dsp:nvSpPr>
      <dsp:spPr>
        <a:xfrm>
          <a:off x="1227001" y="2643"/>
          <a:ext cx="2414531" cy="120726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徐文：其一，时间不一定是到达长安算起，而是离开之前；其二，地点更需要灵活考量</a:t>
          </a:r>
          <a:endParaRPr lang="en-SG" sz="1800" kern="1200" dirty="0"/>
        </a:p>
      </dsp:txBody>
      <dsp:txXfrm>
        <a:off x="1262361" y="38003"/>
        <a:ext cx="2343811" cy="1136545"/>
      </dsp:txXfrm>
    </dsp:sp>
    <dsp:sp modelId="{0D801A0D-84F2-47B5-A7BF-282E5E4E1B7E}">
      <dsp:nvSpPr>
        <dsp:cNvPr id="0" name=""/>
        <dsp:cNvSpPr/>
      </dsp:nvSpPr>
      <dsp:spPr>
        <a:xfrm>
          <a:off x="1468455" y="1209909"/>
          <a:ext cx="241453" cy="905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5449"/>
              </a:lnTo>
              <a:lnTo>
                <a:pt x="241453" y="90544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37350E-169D-4489-B2F2-ECC9723FE800}">
      <dsp:nvSpPr>
        <dsp:cNvPr id="0" name=""/>
        <dsp:cNvSpPr/>
      </dsp:nvSpPr>
      <dsp:spPr>
        <a:xfrm>
          <a:off x="1709908" y="1511725"/>
          <a:ext cx="1931625" cy="12072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既然时间地点的情况比较复杂，而且多方考据，不能排除时间误差和地点灵活性</a:t>
          </a:r>
          <a:endParaRPr lang="en-SG" sz="1400" kern="1200" dirty="0"/>
        </a:p>
      </dsp:txBody>
      <dsp:txXfrm>
        <a:off x="1745268" y="1547085"/>
        <a:ext cx="1860905" cy="1136545"/>
      </dsp:txXfrm>
    </dsp:sp>
    <dsp:sp modelId="{AAF083EA-D774-481A-B3BF-D6BCA5F6D189}">
      <dsp:nvSpPr>
        <dsp:cNvPr id="0" name=""/>
        <dsp:cNvSpPr/>
      </dsp:nvSpPr>
      <dsp:spPr>
        <a:xfrm>
          <a:off x="1468455" y="1209909"/>
          <a:ext cx="241453" cy="24145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4531"/>
              </a:lnTo>
              <a:lnTo>
                <a:pt x="241453" y="24145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918C56-7791-4AF2-A34E-A70D00060A85}">
      <dsp:nvSpPr>
        <dsp:cNvPr id="0" name=""/>
        <dsp:cNvSpPr/>
      </dsp:nvSpPr>
      <dsp:spPr>
        <a:xfrm>
          <a:off x="1709908" y="3020807"/>
          <a:ext cx="1931625" cy="12072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2122154"/>
              <a:satOff val="3600"/>
              <a:lumOff val="-13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所能的出的结论，其一，在时间和地点而言，不能排除跋陀罗和玄高见面的可能；其二，从逻辑常识，有这样的可能</a:t>
          </a:r>
          <a:endParaRPr lang="en-SG" sz="1400" kern="1200" dirty="0"/>
        </a:p>
      </dsp:txBody>
      <dsp:txXfrm>
        <a:off x="1745268" y="3056167"/>
        <a:ext cx="1860905" cy="1136545"/>
      </dsp:txXfrm>
    </dsp:sp>
    <dsp:sp modelId="{14D87158-D8F1-40E6-B0AE-1A8144229172}">
      <dsp:nvSpPr>
        <dsp:cNvPr id="0" name=""/>
        <dsp:cNvSpPr/>
      </dsp:nvSpPr>
      <dsp:spPr>
        <a:xfrm>
          <a:off x="4245166" y="2643"/>
          <a:ext cx="2414531" cy="1207265"/>
        </a:xfrm>
        <a:prstGeom prst="roundRect">
          <a:avLst>
            <a:gd name="adj" fmla="val 10000"/>
          </a:avLst>
        </a:prstGeom>
        <a:solidFill>
          <a:schemeClr val="accent2">
            <a:hueOff val="6366461"/>
            <a:satOff val="10800"/>
            <a:lumOff val="-3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宣文：造假者可能是玄高的弟子；而且有这样的动机</a:t>
          </a:r>
          <a:endParaRPr lang="en-SG" sz="1800" kern="1200" dirty="0"/>
        </a:p>
      </dsp:txBody>
      <dsp:txXfrm>
        <a:off x="4280526" y="38003"/>
        <a:ext cx="2343811" cy="1136545"/>
      </dsp:txXfrm>
    </dsp:sp>
    <dsp:sp modelId="{A4C17FA0-B640-4B49-8922-62D94E3B1DA3}">
      <dsp:nvSpPr>
        <dsp:cNvPr id="0" name=""/>
        <dsp:cNvSpPr/>
      </dsp:nvSpPr>
      <dsp:spPr>
        <a:xfrm>
          <a:off x="4486619" y="1209909"/>
          <a:ext cx="241453" cy="905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5449"/>
              </a:lnTo>
              <a:lnTo>
                <a:pt x="241453" y="905449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B718D-22A0-4A81-A242-85B8E8AEEB9A}">
      <dsp:nvSpPr>
        <dsp:cNvPr id="0" name=""/>
        <dsp:cNvSpPr/>
      </dsp:nvSpPr>
      <dsp:spPr>
        <a:xfrm>
          <a:off x="4728072" y="1511725"/>
          <a:ext cx="1931625" cy="12072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4244308"/>
              <a:satOff val="7200"/>
              <a:lumOff val="-2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其一，造假者的所谓的“人品”问题；其二，禅学流行，使得作僞的动机更为明显</a:t>
          </a:r>
          <a:endParaRPr lang="en-SG" altLang="zh-CN" sz="1400" kern="1200" dirty="0"/>
        </a:p>
      </dsp:txBody>
      <dsp:txXfrm>
        <a:off x="4763432" y="1547085"/>
        <a:ext cx="1860905" cy="1136545"/>
      </dsp:txXfrm>
    </dsp:sp>
    <dsp:sp modelId="{8EC2A735-62CE-4C8F-8B9B-6F921548A7C3}">
      <dsp:nvSpPr>
        <dsp:cNvPr id="0" name=""/>
        <dsp:cNvSpPr/>
      </dsp:nvSpPr>
      <dsp:spPr>
        <a:xfrm>
          <a:off x="4486619" y="1209909"/>
          <a:ext cx="241453" cy="24145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14531"/>
              </a:lnTo>
              <a:lnTo>
                <a:pt x="241453" y="24145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8F64A1-C633-483F-A71F-27E4DCAF960E}">
      <dsp:nvSpPr>
        <dsp:cNvPr id="0" name=""/>
        <dsp:cNvSpPr/>
      </dsp:nvSpPr>
      <dsp:spPr>
        <a:xfrm>
          <a:off x="4728072" y="3020807"/>
          <a:ext cx="1931625" cy="12072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366461"/>
              <a:satOff val="10800"/>
              <a:lumOff val="-3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同样是僧人的慧皎，知道作僞的可能，但出于同样的宗教目的，保持并传播这样的观点</a:t>
          </a:r>
          <a:endParaRPr lang="en-SG" sz="1400" kern="1200" dirty="0"/>
        </a:p>
      </dsp:txBody>
      <dsp:txXfrm>
        <a:off x="4763432" y="3056167"/>
        <a:ext cx="1860905" cy="113654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4FB587-A943-4CC2-9370-71F6C247A4C3}">
      <dsp:nvSpPr>
        <dsp:cNvPr id="0" name=""/>
        <dsp:cNvSpPr/>
      </dsp:nvSpPr>
      <dsp:spPr>
        <a:xfrm>
          <a:off x="2191066" y="282836"/>
          <a:ext cx="3655123" cy="3655123"/>
        </a:xfrm>
        <a:prstGeom prst="pie">
          <a:avLst>
            <a:gd name="adj1" fmla="val 16200000"/>
            <a:gd name="adj2" fmla="val 1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可能性：为什么？</a:t>
          </a:r>
          <a:endParaRPr lang="en-SG" sz="2000" kern="1200" dirty="0"/>
        </a:p>
      </dsp:txBody>
      <dsp:txXfrm>
        <a:off x="4117403" y="1057375"/>
        <a:ext cx="1305401" cy="1087834"/>
      </dsp:txXfrm>
    </dsp:sp>
    <dsp:sp modelId="{4523842C-AF26-41BB-9D64-A6BB99B262E0}">
      <dsp:nvSpPr>
        <dsp:cNvPr id="0" name=""/>
        <dsp:cNvSpPr/>
      </dsp:nvSpPr>
      <dsp:spPr>
        <a:xfrm>
          <a:off x="2115788" y="413377"/>
          <a:ext cx="3655123" cy="3655123"/>
        </a:xfrm>
        <a:prstGeom prst="pie">
          <a:avLst>
            <a:gd name="adj1" fmla="val 1800000"/>
            <a:gd name="adj2" fmla="val 9000000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当事人（研究者和研究对象）：是谁？</a:t>
          </a:r>
          <a:endParaRPr lang="en-SG" sz="2000" kern="1200" dirty="0"/>
        </a:p>
      </dsp:txBody>
      <dsp:txXfrm>
        <a:off x="2986055" y="2784856"/>
        <a:ext cx="1958102" cy="957294"/>
      </dsp:txXfrm>
    </dsp:sp>
    <dsp:sp modelId="{8BF29C9C-479A-4CF4-8451-493E7CAB15D0}">
      <dsp:nvSpPr>
        <dsp:cNvPr id="0" name=""/>
        <dsp:cNvSpPr/>
      </dsp:nvSpPr>
      <dsp:spPr>
        <a:xfrm>
          <a:off x="2040509" y="282836"/>
          <a:ext cx="3655123" cy="3655123"/>
        </a:xfrm>
        <a:prstGeom prst="pie">
          <a:avLst>
            <a:gd name="adj1" fmla="val 9000000"/>
            <a:gd name="adj2" fmla="val 1620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000" kern="1200" dirty="0"/>
            <a:t>问题：是什么？</a:t>
          </a:r>
          <a:endParaRPr lang="en-SG" sz="2000" kern="1200" dirty="0"/>
        </a:p>
      </dsp:txBody>
      <dsp:txXfrm>
        <a:off x="2463895" y="1057375"/>
        <a:ext cx="1305401" cy="1087834"/>
      </dsp:txXfrm>
    </dsp:sp>
    <dsp:sp modelId="{9D209A58-0B69-4B42-8CEB-29C822534A97}">
      <dsp:nvSpPr>
        <dsp:cNvPr id="0" name=""/>
        <dsp:cNvSpPr/>
      </dsp:nvSpPr>
      <dsp:spPr>
        <a:xfrm>
          <a:off x="1965098" y="56567"/>
          <a:ext cx="4107663" cy="4107663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5715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FC0CD6-C33B-488F-8FE0-467CCE4377F8}">
      <dsp:nvSpPr>
        <dsp:cNvPr id="0" name=""/>
        <dsp:cNvSpPr/>
      </dsp:nvSpPr>
      <dsp:spPr>
        <a:xfrm>
          <a:off x="1889518" y="186876"/>
          <a:ext cx="4107663" cy="4107663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  <a:sp3d z="5715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137C2B-CCCF-4CAE-AFFE-470231D2D3AA}">
      <dsp:nvSpPr>
        <dsp:cNvPr id="0" name=""/>
        <dsp:cNvSpPr/>
      </dsp:nvSpPr>
      <dsp:spPr>
        <a:xfrm>
          <a:off x="1813938" y="56567"/>
          <a:ext cx="4107663" cy="4107663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z="57150" extrusionH="63500" contourW="12700" prstMaterial="matte">
          <a:contourClr>
            <a:schemeClr val="dk1">
              <a:tint val="2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1AF189-55A3-4E8C-BE5F-BACC6C16D1DD}">
      <dsp:nvSpPr>
        <dsp:cNvPr id="0" name=""/>
        <dsp:cNvSpPr/>
      </dsp:nvSpPr>
      <dsp:spPr>
        <a:xfrm>
          <a:off x="1315476" y="860911"/>
          <a:ext cx="2463631" cy="1643241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虚老个人记忆、口述开示和所写的游记等资料的整理和汇编</a:t>
          </a:r>
          <a:endParaRPr lang="en-SG" sz="2100" kern="1200" dirty="0"/>
        </a:p>
      </dsp:txBody>
      <dsp:txXfrm>
        <a:off x="1709657" y="860911"/>
        <a:ext cx="2069450" cy="1643241"/>
      </dsp:txXfrm>
    </dsp:sp>
    <dsp:sp modelId="{8E707C31-2D0D-46E6-82FA-A33F6C3CAA6E}">
      <dsp:nvSpPr>
        <dsp:cNvPr id="0" name=""/>
        <dsp:cNvSpPr/>
      </dsp:nvSpPr>
      <dsp:spPr>
        <a:xfrm>
          <a:off x="1315476" y="2504153"/>
          <a:ext cx="2463631" cy="1643241"/>
        </a:xfrm>
        <a:prstGeom prst="rect">
          <a:avLst/>
        </a:prstGeom>
        <a:solidFill>
          <a:schemeClr val="accent4">
            <a:tint val="40000"/>
            <a:alpha val="90000"/>
            <a:hueOff val="-4165459"/>
            <a:satOff val="2269"/>
            <a:lumOff val="251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4165459"/>
              <a:satOff val="2269"/>
              <a:lumOff val="2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2100" kern="1200" dirty="0"/>
            <a:t>《</a:t>
          </a:r>
          <a:r>
            <a:rPr lang="zh-CN" altLang="en-US" sz="2100" kern="1200" dirty="0"/>
            <a:t>年谱</a:t>
          </a:r>
          <a:r>
            <a:rPr lang="en-US" altLang="zh-CN" sz="2100" kern="1200" dirty="0"/>
            <a:t>》</a:t>
          </a:r>
          <a:r>
            <a:rPr lang="zh-CN" altLang="en-US" sz="2100" kern="1200" dirty="0"/>
            <a:t>、</a:t>
          </a:r>
          <a:r>
            <a:rPr lang="en-US" altLang="zh-CN" sz="2100" kern="1200" dirty="0"/>
            <a:t>《</a:t>
          </a:r>
          <a:r>
            <a:rPr lang="zh-CN" altLang="en-US" sz="2100" kern="1200" dirty="0"/>
            <a:t>法汇</a:t>
          </a:r>
          <a:r>
            <a:rPr lang="en-US" altLang="zh-CN" sz="2100" kern="1200" dirty="0"/>
            <a:t>》</a:t>
          </a:r>
          <a:r>
            <a:rPr lang="zh-CN" altLang="en-US" sz="2100" kern="1200" dirty="0"/>
            <a:t>以及</a:t>
          </a:r>
          <a:r>
            <a:rPr lang="en-US" altLang="zh-CN" sz="2100" kern="1200" dirty="0"/>
            <a:t>《</a:t>
          </a:r>
          <a:r>
            <a:rPr lang="zh-CN" altLang="en-US" sz="2100" kern="1200" dirty="0"/>
            <a:t>游记</a:t>
          </a:r>
          <a:r>
            <a:rPr lang="en-US" altLang="zh-CN" sz="2100" kern="1200" dirty="0"/>
            <a:t>》</a:t>
          </a:r>
          <a:endParaRPr lang="en-SG" sz="2100" kern="1200" dirty="0"/>
        </a:p>
      </dsp:txBody>
      <dsp:txXfrm>
        <a:off x="1709657" y="2504153"/>
        <a:ext cx="2069450" cy="1643241"/>
      </dsp:txXfrm>
    </dsp:sp>
    <dsp:sp modelId="{F38F2C9B-B82F-40C5-8C39-81718ABA815C}">
      <dsp:nvSpPr>
        <dsp:cNvPr id="0" name=""/>
        <dsp:cNvSpPr/>
      </dsp:nvSpPr>
      <dsp:spPr>
        <a:xfrm>
          <a:off x="1540" y="203942"/>
          <a:ext cx="1642420" cy="16424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传统资料：详尽全面，不过是单方面的记录</a:t>
          </a:r>
          <a:endParaRPr lang="en-SG" sz="1800" kern="1200" dirty="0"/>
        </a:p>
      </dsp:txBody>
      <dsp:txXfrm>
        <a:off x="242067" y="444469"/>
        <a:ext cx="1161366" cy="1161366"/>
      </dsp:txXfrm>
    </dsp:sp>
    <dsp:sp modelId="{280A9902-6855-44C3-90C4-3639963B9B82}">
      <dsp:nvSpPr>
        <dsp:cNvPr id="0" name=""/>
        <dsp:cNvSpPr/>
      </dsp:nvSpPr>
      <dsp:spPr>
        <a:xfrm>
          <a:off x="5421528" y="860911"/>
          <a:ext cx="2463631" cy="1643241"/>
        </a:xfrm>
        <a:prstGeom prst="rect">
          <a:avLst/>
        </a:prstGeom>
        <a:solidFill>
          <a:schemeClr val="accent4">
            <a:tint val="40000"/>
            <a:alpha val="90000"/>
            <a:hueOff val="-8330918"/>
            <a:satOff val="4537"/>
            <a:lumOff val="502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8330918"/>
              <a:satOff val="4537"/>
              <a:lumOff val="5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散落各处的直接相关和间接相关资料</a:t>
          </a:r>
          <a:endParaRPr lang="en-SG" sz="2100" kern="1200" dirty="0"/>
        </a:p>
      </dsp:txBody>
      <dsp:txXfrm>
        <a:off x="5815709" y="860911"/>
        <a:ext cx="2069450" cy="1643241"/>
      </dsp:txXfrm>
    </dsp:sp>
    <dsp:sp modelId="{1468E60A-C0C4-4642-B578-734ADBA01017}">
      <dsp:nvSpPr>
        <dsp:cNvPr id="0" name=""/>
        <dsp:cNvSpPr/>
      </dsp:nvSpPr>
      <dsp:spPr>
        <a:xfrm>
          <a:off x="5421528" y="2504153"/>
          <a:ext cx="2463631" cy="1643241"/>
        </a:xfrm>
        <a:prstGeom prst="rect">
          <a:avLst/>
        </a:prstGeom>
        <a:solidFill>
          <a:schemeClr val="accent4">
            <a:tint val="40000"/>
            <a:alpha val="90000"/>
            <a:hueOff val="-12496376"/>
            <a:satOff val="6806"/>
            <a:lumOff val="753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-12496376"/>
              <a:satOff val="6806"/>
              <a:lumOff val="7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100" kern="1200" dirty="0"/>
            <a:t>今人的研究</a:t>
          </a:r>
          <a:endParaRPr lang="en-SG" sz="2100" kern="1200" dirty="0"/>
        </a:p>
      </dsp:txBody>
      <dsp:txXfrm>
        <a:off x="5815709" y="2504153"/>
        <a:ext cx="2069450" cy="1643241"/>
      </dsp:txXfrm>
    </dsp:sp>
    <dsp:sp modelId="{9A647CE0-6E50-436B-B568-03E0B7066606}">
      <dsp:nvSpPr>
        <dsp:cNvPr id="0" name=""/>
        <dsp:cNvSpPr/>
      </dsp:nvSpPr>
      <dsp:spPr>
        <a:xfrm>
          <a:off x="4107592" y="203942"/>
          <a:ext cx="1642420" cy="1642420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其它资料或今人研究</a:t>
          </a:r>
          <a:endParaRPr lang="en-SG" sz="1800" kern="1200" dirty="0"/>
        </a:p>
      </dsp:txBody>
      <dsp:txXfrm>
        <a:off x="4348119" y="444469"/>
        <a:ext cx="1161366" cy="1161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PhasedProcess">
  <dgm:title val=""/>
  <dgm:desc val=""/>
  <dgm:catLst>
    <dgm:cat type="process" pri="12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6" srcId="10" destId="11" srcOrd="0" destOrd="0"/>
        <dgm:cxn modelId="17" srcId="10" destId="12" srcOrd="1" destOrd="0"/>
        <dgm:cxn modelId="18" srcId="10" destId="13" srcOrd="2" destOrd="0"/>
        <dgm:cxn modelId="50" srcId="0" destId="20" srcOrd="1" destOrd="0"/>
        <dgm:cxn modelId="60" srcId="0" destId="30" srcOrd="2" destOrd="0"/>
        <dgm:cxn modelId="32" srcId="30" destId="31" srcOrd="0" destOrd="0"/>
        <dgm:cxn modelId="26" srcId="20" destId="21" srcOrd="0" destOrd="0"/>
        <dgm:cxn modelId="27" srcId="20" destId="22" srcOrd="1" destOrd="0"/>
      </dgm:cxnLst>
      <dgm:bg/>
      <dgm:whole/>
    </dgm:dataModel>
  </dgm:clrData>
  <dgm:layoutNode name="Name0">
    <dgm:varLst>
      <dgm:chMax val="3"/>
      <dgm:chPref val="3"/>
      <dgm:bulletEnabled val="1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gte" val="3">
        <dgm:alg type="composite">
          <dgm:param type="ar" val="2.8316"/>
        </dgm:alg>
        <dgm:choose name="Name3">
          <dgm:if name="Name4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567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rightChild" refType="w" fact="0.713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parentText1" refType="w" fact="0.0621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6845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if>
          <dgm:else name="Name5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parentText3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rightChild" refType="primFontSz" refFor="des" refForName="parentText1" op="lte"/>
              <dgm:constr type="primFontSz" for="des" forName="rightChild" refType="primFontSz" refFor="des" refForName="parentText2" op="lte"/>
              <dgm:constr type="primFontSz" for="des" forName="rightChild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72"/>
              <dgm:constr type="t" for="ch" forName="leftComposite" refType="h" fact="0.1159"/>
              <dgm:constr type="w" for="ch" forName="leftComposite" refType="w" fact="0.2455"/>
              <dgm:constr type="h" for="ch" forName="leftComposite" refType="h" fact="0.6953"/>
              <dgm:constr type="l" for="ch" forName="middleComposite" refType="w" fact="0.365"/>
              <dgm:constr type="t" for="ch" forName="middleComposite" refType="h" fact="0.1545"/>
              <dgm:constr type="w" for="ch" forName="middleComposite" refType="w" fact="0.2728"/>
              <dgm:constr type="h" for="ch" forName="middleComposite" refType="h" fact="0.6567"/>
              <dgm:constr type="l" for="ch" forName="rightChild" refType="w" fact="0.09"/>
              <dgm:constr type="t" for="ch" forName="rightChild" refType="h" fact="0.1934"/>
              <dgm:constr type="w" for="ch" forName="rightChild" refType="w" fact="0.193"/>
              <dgm:constr type="h" for="ch" forName="rightChild" refType="h" fact="0.5464"/>
              <dgm:constr type="l" for="ch" forName="arc1" refType="w" fact="0"/>
              <dgm:constr type="t" for="ch" forName="arc1" refType="h" fact="0"/>
              <dgm:constr type="w" for="ch" forName="arc1" refType="w" fact="0.3305"/>
              <dgm:constr type="h" for="ch" forName="arc1" refType="h" fact="0.9357"/>
              <dgm:constr type="l" for="ch" forName="arc2" refType="w" fact="0.3295"/>
              <dgm:constr type="t" for="ch" forName="arc2" refType="h" fact="0"/>
              <dgm:constr type="w" for="ch" forName="arc2" refType="w" fact="0.3305"/>
              <dgm:constr type="h" for="ch" forName="arc2" refType="h" fact="0.9357"/>
              <dgm:constr type="l" for="ch" forName="arc3" refType="w" fact="0.3401"/>
              <dgm:constr type="t" for="ch" forName="arc3" refType="h" fact="0"/>
              <dgm:constr type="w" for="ch" forName="arc3" refType="w" fact="0.3305"/>
              <dgm:constr type="h" for="ch" forName="arc3" refType="h" fact="0.9357"/>
              <dgm:constr type="l" for="ch" forName="arc4" refType="w" fact="0.6695"/>
              <dgm:constr type="t" for="ch" forName="arc4" refType="h" fact="0"/>
              <dgm:constr type="w" for="ch" forName="arc4" refType="w" fact="0.3305"/>
              <dgm:constr type="h" for="ch" forName="arc4" refType="h" fact="0.9357"/>
              <dgm:constr type="l" for="ch" forName="parentText1" refType="w" fact="0.7"/>
              <dgm:constr type="t" for="ch" forName="parentText1" refType="h" fact="0.8128"/>
              <dgm:constr type="w" for="ch" forName="parentText1" refType="w" fact="0.2509"/>
              <dgm:constr type="h" for="ch" forName="parentText1" refType="h" fact="0.1872"/>
              <dgm:constr type="l" for="ch" forName="parentText2" refType="w" fact="0.3792"/>
              <dgm:constr type="t" for="ch" forName="parentText2" refType="h" fact="0.8128"/>
              <dgm:constr type="w" for="ch" forName="parentText2" refType="w" fact="0.2509"/>
              <dgm:constr type="h" for="ch" forName="parentText2" refType="h" fact="0.1872"/>
              <dgm:constr type="l" for="ch" forName="parentText3" refType="w" fact="0.062"/>
              <dgm:constr type="t" for="ch" forName="parentText3" refType="h" fact="0.8128"/>
              <dgm:constr type="w" for="ch" forName="parentText3" refType="w" fact="0.2509"/>
              <dgm:constr type="h" for="ch" forName="parentText3" refType="h" fact="0.1872"/>
            </dgm:constrLst>
          </dgm:else>
        </dgm:choose>
      </dgm:if>
      <dgm:if name="Name6" axis="ch" ptType="node" func="cnt" op="gte" val="2">
        <dgm:alg type="composite">
          <dgm:param type="ar" val="1.8986"/>
        </dgm:alg>
        <dgm:choose name="Name7">
          <dgm:if name="Name8" func="var" arg="dir" op="equ" val="norm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0941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5782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1" refType="w" fact="0.0926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  <dgm:constr type="l" for="ch" forName="parentText2" refType="w" fact="0.5655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</dgm:constrLst>
          </dgm:if>
          <dgm:else name="Name9">
            <dgm:constrLst>
              <dgm:constr type="primFontSz" for="des" forName="parentText1" val="65"/>
              <dgm:constr type="primFontSz" for="des" forName="childText1_1" val="65"/>
              <dgm:constr type="primFontSz" for="des" forName="circ1Tx" val="65"/>
              <dgm:constr type="primFontSz" for="des" forName="parentText2" refType="primFontSz" refFor="des" refForName="parentText1" op="equ"/>
              <dgm:constr type="primFontSz" for="des" forName="childText1_1" refType="primFontSz" refFor="des" refForName="parentText1" op="lte"/>
              <dgm:constr type="primFontSz" for="des" forName="childText1_2" refType="primFontSz" refFor="des" refForName="parentText1" op="lte"/>
              <dgm:constr type="primFontSz" for="des" forName="childText1_3" refType="primFontSz" refFor="des" refForName="parentText1" op="lte"/>
              <dgm:constr type="primFontSz" for="des" forName="childText1_4" refType="primFontSz" refFor="des" refForName="parentText1" op="lte"/>
              <dgm:constr type="primFontSz" for="des" forName="childText1_1" refType="primFontSz" refFor="des" refForName="parentText2" op="lte"/>
              <dgm:constr type="primFontSz" for="des" forName="childText1_2" refType="primFontSz" refFor="des" refForName="parentText2" op="lte"/>
              <dgm:constr type="primFontSz" for="des" forName="childText1_3" refType="primFontSz" refFor="des" refForName="parentText2" op="lte"/>
              <dgm:constr type="primFontSz" for="des" forName="childText1_4" refType="primFontSz" refFor="des" refForName="parentText2" op="lte"/>
              <dgm:constr type="primFontSz" for="des" forName="childText1_1" refType="primFontSz" refFor="des" refForName="parentText3" op="lte"/>
              <dgm:constr type="primFontSz" for="des" forName="childText1_2" refType="primFontSz" refFor="des" refForName="parentText3" op="lte"/>
              <dgm:constr type="primFontSz" for="des" forName="childText1_3" refType="primFontSz" refFor="des" refForName="parentText3" op="lte"/>
              <dgm:constr type="primFontSz" for="des" forName="childText1_4" refType="primFontSz" refFor="des" refForName="parentText3" op="lte"/>
              <dgm:constr type="primFontSz" for="des" forName="circ1Tx" refType="primFontSz" refFor="des" refForName="parentText1" op="lte"/>
              <dgm:constr type="primFontSz" for="des" forName="circ2Tx" refType="primFontSz" refFor="des" refForName="parentText1" op="lte"/>
              <dgm:constr type="primFontSz" for="des" forName="circ3Tx" refType="primFontSz" refFor="des" refForName="parentText1" op="lte"/>
              <dgm:constr type="primFontSz" for="des" forName="circ4Tx" refType="primFontSz" refFor="des" refForName="parentText1" op="lte"/>
              <dgm:constr type="primFontSz" for="des" forName="circ1Tx" refType="primFontSz" refFor="des" refForName="parentText2" op="lte"/>
              <dgm:constr type="primFontSz" for="des" forName="circ2Tx" refType="primFontSz" refFor="des" refForName="parentText2" op="lte"/>
              <dgm:constr type="primFontSz" for="des" forName="circ3Tx" refType="primFontSz" refFor="des" refForName="parentText2" op="lte"/>
              <dgm:constr type="primFontSz" for="des" forName="circ4Tx" refType="primFontSz" refFor="des" refForName="parentText2" op="lte"/>
              <dgm:constr type="primFontSz" for="des" forName="circ1Tx" refType="primFontSz" refFor="des" refForName="parentText3" op="lte"/>
              <dgm:constr type="primFontSz" for="des" forName="circ2Tx" refType="primFontSz" refFor="des" refForName="parentText3" op="lte"/>
              <dgm:constr type="primFontSz" for="des" forName="circ3Tx" refType="primFontSz" refFor="des" refForName="parentText3" op="lte"/>
              <dgm:constr type="primFontSz" for="des" forName="circ4Tx" refType="primFontSz" refFor="des" refForName="parentText3" op="lte"/>
              <dgm:constr type="primFontSz" for="des" forName="childText1_2" refType="primFontSz" refFor="des" refForName="childText1_1" op="equ"/>
              <dgm:constr type="primFontSz" for="des" forName="childText1_3" refType="primFontSz" refFor="des" refForName="childText1_1" op="equ"/>
              <dgm:constr type="primFontSz" for="des" forName="childText1_4" refType="primFontSz" refFor="des" refForName="childText1_1" op="equ"/>
              <dgm:constr type="primFontSz" for="des" forName="circ2Tx" refType="primFontSz" refFor="des" refForName="circ1Tx" op="equ"/>
              <dgm:constr type="primFontSz" for="des" forName="circ3Tx" refType="primFontSz" refFor="des" refForName="circ1Tx" op="equ"/>
              <dgm:constr type="primFontSz" for="des" forName="circ4Tx" refType="primFontSz" refFor="des" refForName="circ1Tx" op="equ"/>
              <dgm:constr type="l" for="ch" forName="leftComposite" refType="w" fact="0.592"/>
              <dgm:constr type="t" for="ch" forName="leftComposite" refType="h" fact="0.1159"/>
              <dgm:constr type="w" for="ch" forName="leftComposite" refType="w" fact="0.3469"/>
              <dgm:constr type="h" for="ch" forName="leftComposite" refType="h" fact="0.6953"/>
              <dgm:constr type="l" for="ch" forName="middleComposite" refType="w" fact="0.0941"/>
              <dgm:constr type="t" for="ch" forName="middleComposite" refType="h" fact="0.1159"/>
              <dgm:constr type="w" for="ch" forName="middleComposite" refType="w" fact="0.3389"/>
              <dgm:constr type="h" for="ch" forName="middleComposite" refType="h" fact="0.6567"/>
              <dgm:constr type="l" for="ch" forName="arc1" refType="w" fact="0"/>
              <dgm:constr type="t" for="ch" forName="arc1" refType="h" fact="0"/>
              <dgm:constr type="w" for="ch" forName="arc1" refType="w" fact="0.4928"/>
              <dgm:constr type="h" for="ch" forName="arc1" refType="h" fact="0.9357"/>
              <dgm:constr type="l" for="ch" forName="arc3" refType="w" fact="0.5072"/>
              <dgm:constr type="t" for="ch" forName="arc3" refType="h" fact="0"/>
              <dgm:constr type="w" for="ch" forName="arc3" refType="w" fact="0.4928"/>
              <dgm:constr type="h" for="ch" forName="arc3" refType="h" fact="0.9357"/>
              <dgm:constr type="l" for="ch" forName="parentText2" refType="w" fact="0.0926"/>
              <dgm:constr type="t" for="ch" forName="parentText2" refType="h" fact="0.8128"/>
              <dgm:constr type="w" for="ch" forName="parentText2" refType="w" fact="0.3742"/>
              <dgm:constr type="h" for="ch" forName="parentText2" refType="h" fact="0.1872"/>
              <dgm:constr type="l" for="ch" forName="parentText1" refType="w" fact="0.5655"/>
              <dgm:constr type="t" for="ch" forName="parentText1" refType="h" fact="0.8128"/>
              <dgm:constr type="w" for="ch" forName="parentText1" refType="w" fact="0.3742"/>
              <dgm:constr type="h" for="ch" forName="parentText1" refType="h" fact="0.1872"/>
            </dgm:constrLst>
          </dgm:else>
        </dgm:choose>
      </dgm:if>
      <dgm:else name="Name10">
        <dgm:alg type="composite">
          <dgm:param type="ar" val="0.8036"/>
        </dgm:alg>
        <dgm:constrLst>
          <dgm:constr type="primFontSz" for="des" forName="parentText1" val="65"/>
          <dgm:constr type="primFontSz" for="des" forName="childText1_1" val="65"/>
          <dgm:constr type="primFontSz" for="des" forName="childText1_1" refType="primFontSz" refFor="des" refForName="parentText1" op="lte"/>
          <dgm:constr type="primFontSz" for="des" forName="childText1_2" refType="primFontSz" refFor="des" refForName="parentText1" op="lte"/>
          <dgm:constr type="primFontSz" for="des" forName="childText1_3" refType="primFontSz" refFor="des" refForName="parentText1" op="lte"/>
          <dgm:constr type="primFontSz" for="des" forName="childText1_4" refType="primFontSz" refFor="des" refForName="parentText1" op="lte"/>
          <dgm:constr type="primFontSz" for="des" forName="childText1_1" refType="primFontSz" refFor="des" refForName="parentText2" op="lte"/>
          <dgm:constr type="primFontSz" for="des" forName="childText1_2" refType="primFontSz" refFor="des" refForName="parentText2" op="lte"/>
          <dgm:constr type="primFontSz" for="des" forName="childText1_3" refType="primFontSz" refFor="des" refForName="parentText2" op="lte"/>
          <dgm:constr type="primFontSz" for="des" forName="childText1_4" refType="primFontSz" refFor="des" refForName="parentText2" op="lte"/>
          <dgm:constr type="primFontSz" for="des" forName="childText1_1" refType="primFontSz" refFor="des" refForName="parentText3" op="lte"/>
          <dgm:constr type="primFontSz" for="des" forName="childText1_2" refType="primFontSz" refFor="des" refForName="parentText3" op="lte"/>
          <dgm:constr type="primFontSz" for="des" forName="childText1_3" refType="primFontSz" refFor="des" refForName="parentText3" op="lte"/>
          <dgm:constr type="primFontSz" for="des" forName="childText1_4" refType="primFontSz" refFor="des" refForName="parentText3" op="lte"/>
          <dgm:constr type="primFontSz" for="des" forName="childText1_2" refType="primFontSz" refFor="des" refForName="childText1_1" op="equ"/>
          <dgm:constr type="primFontSz" for="des" forName="childText1_3" refType="primFontSz" refFor="des" refForName="childText1_1" op="equ"/>
          <dgm:constr type="primFontSz" for="des" forName="childText1_4" refType="primFontSz" refFor="des" refForName="childText1_1" op="equ"/>
          <dgm:constr type="l" for="ch" forName="leftComposite" refType="w" fact="0"/>
          <dgm:constr type="t" for="ch" forName="leftComposite" refType="h" fact="0.1159"/>
          <dgm:constr type="w" for="ch" forName="leftComposite" refType="w"/>
          <dgm:constr type="h" for="ch" forName="leftComposite" refType="h" fact="0.6953"/>
          <dgm:constr type="l" for="ch" forName="parentText1" refType="w" fact="0"/>
          <dgm:constr type="t" for="ch" forName="parentText1" refType="h" fact="0.8128"/>
          <dgm:constr type="w" for="ch" forName="parentText1" refType="w"/>
          <dgm:constr type="h" for="ch" forName="parentText1" refType="h" fact="0.1872"/>
        </dgm:constrLst>
      </dgm:else>
    </dgm:choose>
    <dgm:choose name="Name11">
      <dgm:if name="Name12" axis="ch" ptType="node" func="cnt" op="gte" val="1">
        <dgm:choose name="Name13">
          <dgm:if name="Name14" axis="ch" ptType="node" func="cnt" op="gte" val="2">
            <dgm:layoutNode name="arc1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3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2" styleLbl="revTx">
              <dgm:varLst>
                <dgm:chMax val="4"/>
                <dgm:chPref val="3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5"/>
        </dgm:choose>
        <dgm:choose name="Name16">
          <dgm:if name="Name17" axis="ch" ptType="node" func="cnt" op="gte" val="3">
            <dgm:layoutNode name="arc2">
              <dgm:alg type="sp"/>
              <dgm:shape xmlns:r="http://schemas.openxmlformats.org/officeDocument/2006/relationships" rot="9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arc4">
              <dgm:alg type="sp"/>
              <dgm:shape xmlns:r="http://schemas.openxmlformats.org/officeDocument/2006/relationships" rot="270" type="blockArc" r:blip="">
                <dgm:adjLst>
                  <dgm:adj idx="1" val="-135"/>
                  <dgm:adj idx="2" val="-45"/>
                  <dgm:adj idx="3" val="0.0496"/>
                </dgm:adjLst>
              </dgm:shape>
              <dgm:presOf/>
            </dgm:layoutNode>
            <dgm:layoutNode name="parentText3" styleLbl="revTx">
              <dgm:varLst>
                <dgm:chMax val="1"/>
                <dgm:chPref val="1"/>
                <dgm:bulletEnabled val="1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ch self" ptType="node node" st="3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18"/>
        </dgm:choose>
      </dgm:if>
      <dgm:else name="Name19"/>
    </dgm:choose>
    <dgm:layoutNode name="middleComposite">
      <dgm:choose name="Name20">
        <dgm:if name="Name21" axis="ch ch" ptType="node node" st="2 1" cnt="1 0" func="cnt" op="lte" val="1">
          <dgm:alg type="composite">
            <dgm:param type="ar" val="1"/>
          </dgm:alg>
        </dgm:if>
        <dgm:if name="Name22" axis="ch ch" ptType="node node" st="2 1" cnt="1 0" func="cnt" op="equ" val="2">
          <dgm:alg type="composite">
            <dgm:param type="ar" val="1.792"/>
          </dgm:alg>
        </dgm:if>
        <dgm:if name="Name23" axis="ch ch" ptType="node node" st="2 1" cnt="1 0" func="cnt" op="equ" val="3">
          <dgm:alg type="composite">
            <dgm:param type="ar" val="1"/>
          </dgm:alg>
        </dgm:if>
        <dgm:else name="Name24">
          <dgm:alg type="composite">
            <dgm:param type="ar" val="1"/>
          </dgm:alg>
        </dgm:else>
      </dgm:choose>
      <dgm:shape xmlns:r="http://schemas.openxmlformats.org/officeDocument/2006/relationships" r:blip="">
        <dgm:adjLst/>
      </dgm:shape>
      <dgm:presOf/>
      <dgm:choose name="Name25">
        <dgm:if name="Name26" axis="ch ch" ptType="node node" st="2 1" cnt="1 0" func="cnt" op="lte" val="1">
          <dgm:constrLst>
            <dgm:constr type="ctrX" for="ch" forName="circ1" refType="w" fact="0.5"/>
            <dgm:constr type="ctrY" for="ch" forName="circ1" refType="h" fact="0.5"/>
            <dgm:constr type="w" for="ch" forName="circ1" refType="w"/>
            <dgm:constr type="h" for="ch" forName="circ1" refType="h"/>
            <dgm:constr type="l" for="ch" forName="circ1Tx" refType="w" fact="0.2"/>
            <dgm:constr type="t" for="ch" forName="circ1Tx" refType="h" fact="0.1"/>
            <dgm:constr type="w" for="ch" forName="circ1Tx" refType="w" fact="0.6"/>
            <dgm:constr type="h" for="ch" forName="circ1Tx" refType="h" fact="0.8"/>
          </dgm:constrLst>
        </dgm:if>
        <dgm:if name="Name27" axis="ch ch" ptType="node node" st="2 1" cnt="1 0" func="cnt" op="equ" val="2">
          <dgm:constrLst>
            <dgm:constr type="ctrX" for="ch" forName="circ1" refType="w" fact="0.3"/>
            <dgm:constr type="ctrY" for="ch" forName="circ1" refType="h" fact="0.5"/>
            <dgm:constr type="w" for="ch" forName="circ1" refType="w" fact="0.555"/>
            <dgm:constr type="h" for="ch" forName="circ1" refType="h" fact="0.99456"/>
            <dgm:constr type="l" for="ch" forName="circ1Tx" refType="w" fact="0.1"/>
            <dgm:constr type="t" for="ch" forName="circ1Tx" refType="h" fact="0.12"/>
            <dgm:constr type="w" for="ch" forName="circ1Tx" refType="w" fact="0.32"/>
            <dgm:constr type="h" for="ch" forName="circ1Tx" refType="h" fact="0.76"/>
            <dgm:constr type="ctrX" for="ch" forName="circ2" refType="w" fact="0.7"/>
            <dgm:constr type="ctrY" for="ch" forName="circ2" refType="h" fact="0.5"/>
            <dgm:constr type="w" for="ch" forName="circ2" refType="w" fact="0.555"/>
            <dgm:constr type="h" for="ch" forName="circ2" refType="h" fact="0.99456"/>
            <dgm:constr type="l" for="ch" forName="circ2Tx" refType="w" fact="0.58"/>
            <dgm:constr type="t" for="ch" forName="circ2Tx" refType="h" fact="0.12"/>
            <dgm:constr type="w" for="ch" forName="circ2Tx" refType="w" fact="0.32"/>
            <dgm:constr type="h" for="ch" forName="circ2Tx" refType="h" fact="0.76"/>
          </dgm:constrLst>
        </dgm:if>
        <dgm:if name="Name28" axis="ch ch" ptType="node node" st="2 1" cnt="1 0" func="cnt" op="equ" val="3">
          <dgm:constrLst>
            <dgm:constr type="ctrX" for="ch" forName="circ1" refType="w" fact="0.5"/>
            <dgm:constr type="ctrY" for="ch" forName="circ1" refType="w" fact="0.25"/>
            <dgm:constr type="w" for="ch" forName="circ1" refType="w" fact="0.6"/>
            <dgm:constr type="h" for="ch" forName="circ1" refType="h" fact="0.6"/>
            <dgm:constr type="l" for="ch" forName="circ1Tx" refType="w" fact="0.28"/>
            <dgm:constr type="t" for="ch" forName="circ1Tx" refType="h" fact="0.055"/>
            <dgm:constr type="w" for="ch" forName="circ1Tx" refType="w" fact="0.44"/>
            <dgm:constr type="h" for="ch" forName="circ1Tx" refType="h" fact="0.27"/>
            <dgm:constr type="ctrX" for="ch" forName="circ2" refType="w" fact="0.7165"/>
            <dgm:constr type="ctrY" for="ch" forName="circ2" refType="w" fact="0.625"/>
            <dgm:constr type="w" for="ch" forName="circ2" refType="w" fact="0.6"/>
            <dgm:constr type="h" for="ch" forName="circ2" refType="h" fact="0.6"/>
            <dgm:constr type="l" for="ch" forName="circ2Tx" refType="w" fact="0.6"/>
            <dgm:constr type="t" for="ch" forName="circ2Tx" refType="h" fact="0.48"/>
            <dgm:constr type="w" for="ch" forName="circ2Tx" refType="w" fact="0.36"/>
            <dgm:constr type="h" for="ch" forName="circ2Tx" refType="h" fact="0.33"/>
            <dgm:constr type="ctrX" for="ch" forName="circ3" refType="w" fact="0.2835"/>
            <dgm:constr type="ctrY" for="ch" forName="circ3" refType="w" fact="0.625"/>
            <dgm:constr type="w" for="ch" forName="circ3" refType="w" fact="0.6"/>
            <dgm:constr type="h" for="ch" forName="circ3" refType="h" fact="0.6"/>
            <dgm:constr type="l" for="ch" forName="circ3Tx" refType="w" fact="0.04"/>
            <dgm:constr type="t" for="ch" forName="circ3Tx" refType="h" fact="0.48"/>
            <dgm:constr type="w" for="ch" forName="circ3Tx" refType="w" fact="0.36"/>
            <dgm:constr type="h" for="ch" forName="circ3Tx" refType="h" fact="0.33"/>
          </dgm:constrLst>
        </dgm:if>
        <dgm:else name="Name29">
          <dgm:constrLst>
            <dgm:constr type="ctrX" for="ch" forName="circ1" refType="w" fact="0.5"/>
            <dgm:constr type="ctrY" for="ch" forName="circ1" refType="w" fact="0.27"/>
            <dgm:constr type="w" for="ch" forName="circ1" refType="w" fact="0.52"/>
            <dgm:constr type="h" for="ch" forName="circ1" refType="h" fact="0.52"/>
            <dgm:constr type="l" for="ch" forName="circ1Tx" refType="w" fact="0.3"/>
            <dgm:constr type="t" for="ch" forName="circ1Tx" refType="h" fact="0.08"/>
            <dgm:constr type="w" for="ch" forName="circ1Tx" refType="w" fact="0.4"/>
            <dgm:constr type="h" for="ch" forName="circ1Tx" refType="h" fact="0.165"/>
            <dgm:constr type="ctrX" for="ch" forName="circ2" refType="w" fact="0.73"/>
            <dgm:constr type="ctrY" for="ch" forName="circ2" refType="w" fact="0.5"/>
            <dgm:constr type="w" for="ch" forName="circ2" refType="w" fact="0.52"/>
            <dgm:constr type="h" for="ch" forName="circ2" refType="h" fact="0.52"/>
            <dgm:constr type="r" for="ch" forName="circ2Tx" refType="w" fact="0.95"/>
            <dgm:constr type="t" for="ch" forName="circ2Tx" refType="h" fact="0.3"/>
            <dgm:constr type="w" for="ch" forName="circ2Tx" refType="w" fact="0.2"/>
            <dgm:constr type="h" for="ch" forName="circ2Tx" refType="h" fact="0.4"/>
            <dgm:constr type="ctrX" for="ch" forName="circ3" refType="w" fact="0.5"/>
            <dgm:constr type="ctrY" for="ch" forName="circ3" refType="w" fact="0.73"/>
            <dgm:constr type="w" for="ch" forName="circ3" refType="w" fact="0.52"/>
            <dgm:constr type="h" for="ch" forName="circ3" refType="h" fact="0.52"/>
            <dgm:constr type="l" for="ch" forName="circ3Tx" refType="w" fact="0.3"/>
            <dgm:constr type="b" for="ch" forName="circ3Tx" refType="h" fact="0.92"/>
            <dgm:constr type="w" for="ch" forName="circ3Tx" refType="w" fact="0.4"/>
            <dgm:constr type="h" for="ch" forName="circ3Tx" refType="h" fact="0.165"/>
            <dgm:constr type="ctrX" for="ch" forName="circ4" refType="w" fact="0.27"/>
            <dgm:constr type="ctrY" for="ch" forName="circ4" refType="h" fact="0.5"/>
            <dgm:constr type="w" for="ch" forName="circ4" refType="w" fact="0.52"/>
            <dgm:constr type="h" for="ch" forName="circ4" refType="h" fact="0.52"/>
            <dgm:constr type="l" for="ch" forName="circ4Tx" refType="w" fact="0.05"/>
            <dgm:constr type="t" for="ch" forName="circ4Tx" refType="h" fact="0.3"/>
            <dgm:constr type="w" for="ch" forName="circ4Tx" refType="w" fact="0.2"/>
            <dgm:constr type="h" for="ch" forName="circ4Tx" refType="h" fact="0.4"/>
          </dgm:constrLst>
        </dgm:else>
      </dgm:choose>
      <dgm:ruleLst/>
      <dgm:forEach name="Name30" axis="ch ch" ptType="node node" st="2 1" cnt="1 1">
        <dgm:layoutNode name="circ1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1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1" axis="ch ch" ptType="node node" st="2 2" cnt="1 1">
        <dgm:layoutNode name="circ2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2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2" axis="ch ch" ptType="node node" st="2 3" cnt="1 1">
        <dgm:layoutNode name="circ3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3Tx" styleLbl="revTx">
          <dgm:varLst>
            <dgm:chMax val="0"/>
            <dgm:chPref val="0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  <dgm:forEach name="Name33" axis="ch ch" ptType="node node" st="2 4" cnt="1 1">
        <dgm:layoutNode name="circ4" styleLbl="vennNode1">
          <dgm:alg type="sp"/>
          <dgm:shape xmlns:r="http://schemas.openxmlformats.org/officeDocument/2006/relationships" type="ellipse" r:blip="">
            <dgm:adjLst/>
          </dgm:shape>
          <dgm:presOf axis="desOrSelf" ptType="node"/>
          <dgm:constrLst/>
          <dgm:ruleLst/>
        </dgm:layoutNode>
        <dgm:layoutNode name="circ4Tx" styleLbl="revTx">
          <dgm:varLst>
            <dgm:chMax val="0"/>
            <dgm:chPref val="0"/>
            <dgm:bulletEnabled val="1"/>
          </dgm:varLst>
          <dgm:alg type="tx">
            <dgm:param type="txAnchorHorzCh" val="ctr"/>
            <dgm:param type="txAnchorVertCh" val="mid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/>
            <dgm:constr type="bMarg"/>
            <dgm:constr type="lMarg"/>
            <dgm:constr type="rMarg"/>
            <dgm:constr type="primFontSz" val="20"/>
          </dgm:constrLst>
          <dgm:ruleLst>
            <dgm:rule type="primFontSz" val="5" fact="NaN" max="NaN"/>
          </dgm:ruleLst>
        </dgm:layoutNode>
      </dgm:forEach>
    </dgm:layoutNode>
    <dgm:layoutNode name="leftComposite">
      <dgm:choose name="Name34">
        <dgm:if name="Name35" axis="ch ch" ptType="node node" st="1 1" cnt="1 0" func="cnt" op="lte" val="1">
          <dgm:alg type="composite">
            <dgm:param type="ar" val="1.3085"/>
          </dgm:alg>
          <dgm:constrLst>
            <dgm:constr type="l" for="ch" forName="childText1_1" refType="w" fact="0.2124"/>
            <dgm:constr type="t" for="ch" forName="childText1_1" refType="h" fact="0"/>
            <dgm:constr type="w" for="ch" forName="childText1_1" refType="w" fact="0.5759"/>
            <dgm:constr type="h" for="ch" forName="childText1_1" refType="h" fact="0.7535"/>
            <dgm:constr type="l" for="ch" forName="ellipse1" refType="w" fact="0"/>
            <dgm:constr type="t" for="ch" forName="ellipse1" refType="h" fact="0.63"/>
            <dgm:constr type="w" for="ch" forName="ellipse1" refType="w" fact="0.2828"/>
            <dgm:constr type="h" for="ch" forName="ellipse1" refType="h" fact="0.37"/>
            <dgm:constr type="l" for="ch" forName="ellipse2" refType="w" fact="0.82"/>
            <dgm:constr type="t" for="ch" forName="ellipse2" refType="h" fact="0.17"/>
            <dgm:constr type="w" for="ch" forName="ellipse2" refType="w" fact="0.1645"/>
            <dgm:constr type="h" for="ch" forName="ellipse2" refType="h" fact="0.2153"/>
          </dgm:constrLst>
        </dgm:if>
        <dgm:if name="Name36" axis="ch ch" ptType="node node" st="1 1" cnt="1 0" func="cnt" op="equ" val="2">
          <dgm:alg type="composite">
            <dgm:param type="ar" val="0.8917"/>
          </dgm:alg>
          <dgm:constrLst>
            <dgm:constr type="l" for="ch" forName="childText1_1" refType="w" fact="0.1864"/>
            <dgm:constr type="t" for="ch" forName="childText1_1" refType="h" fact="0"/>
            <dgm:constr type="w" for="ch" forName="childText1_1" refType="w" fact="0.5055"/>
            <dgm:constr type="h" for="ch" forName="childText1_1" refType="h" fact="0.4507"/>
            <dgm:constr type="l" for="ch" forName="childText1_2" refType="w" fact="0.4945"/>
            <dgm:constr type="t" for="ch" forName="childText1_2" refType="h" fact="0.3929"/>
            <dgm:constr type="w" for="ch" forName="childText1_2" refType="w" fact="0.5055"/>
            <dgm:constr type="h" for="ch" forName="childText1_2" refType="h" fact="0.4507"/>
            <dgm:constr type="l" for="ch" forName="ellipse1" refType="w" fact="0"/>
            <dgm:constr type="t" for="ch" forName="ellipse1" refType="h" fact="0.3768"/>
            <dgm:constr type="w" for="ch" forName="ellipse1" refType="w" fact="0.2482"/>
            <dgm:constr type="h" for="ch" forName="ellipse1" refType="h" fact="0.2213"/>
            <dgm:constr type="l" for="ch" forName="ellipse3" refType="w" fact="0.5474"/>
            <dgm:constr type="t" for="ch" forName="ellipse3" refType="h" fact="0.8712"/>
            <dgm:constr type="w" for="ch" forName="ellipse3" refType="w" fact="0.1444"/>
            <dgm:constr type="h" for="ch" forName="ellipse3" refType="h" fact="0.1288"/>
            <dgm:constr type="l" for="ch" forName="ellipse2" refType="w" fact="0.7333"/>
            <dgm:constr type="t" for="ch" forName="ellipse2" refType="h" fact="0.0887"/>
            <dgm:constr type="w" for="ch" forName="ellipse2" refType="w" fact="0.1444"/>
            <dgm:constr type="h" for="ch" forName="ellipse2" refType="h" fact="0.1288"/>
          </dgm:constrLst>
        </dgm:if>
        <dgm:if name="Name37" axis="ch ch" ptType="node node" st="1 1" cnt="1 0" func="cnt" op="equ" val="3">
          <dgm:alg type="composite">
            <dgm:param type="ar" val="1.0811"/>
          </dgm:alg>
          <dgm:constrLst>
            <dgm:constr type="l" for="ch" forName="childText1_3" refType="w" fact="0.1649"/>
            <dgm:constr type="t" for="ch" forName="childText1_3" refType="h" fact="0.5389"/>
            <dgm:constr type="w" for="ch" forName="childText1_3" refType="w" fact="0.4265"/>
            <dgm:constr type="h" for="ch" forName="childText1_3" refType="h" fact="0.4611"/>
            <dgm:constr type="l" for="ch" forName="childText1_1" refType="w" fact="0.1573"/>
            <dgm:constr type="t" for="ch" forName="childText1_1" refType="h" fact="0"/>
            <dgm:constr type="w" for="ch" forName="childText1_1" refType="w" fact="0.4265"/>
            <dgm:constr type="h" for="ch" forName="childText1_1" refType="h" fact="0.4611"/>
            <dgm:constr type="l" for="ch" forName="childText1_2" refType="w" fact="0.5735"/>
            <dgm:constr type="t" for="ch" forName="childText1_2" refType="h" fact="0.2754"/>
            <dgm:constr type="w" for="ch" forName="childText1_2" refType="w" fact="0.4265"/>
            <dgm:constr type="h" for="ch" forName="childText1_2" refType="h" fact="0.4611"/>
            <dgm:constr type="l" for="ch" forName="ellipse1" refType="w" fact="0"/>
            <dgm:constr type="t" for="ch" forName="ellipse1" refType="h" fact="0.3855"/>
            <dgm:constr type="w" for="ch" forName="ellipse1" refType="w" fact="0.2095"/>
            <dgm:constr type="h" for="ch" forName="ellipse1" refType="h" fact="0.2264"/>
            <dgm:constr type="l" for="ch" forName="ellipse3" refType="w" fact="0.6181"/>
            <dgm:constr type="t" for="ch" forName="ellipse3" refType="h" fact="0.7647"/>
            <dgm:constr type="w" for="ch" forName="ellipse3" refType="w" fact="0.1219"/>
            <dgm:constr type="h" for="ch" forName="ellipse3" refType="h" fact="0.1317"/>
            <dgm:constr type="l" for="ch" forName="ellipse2" refType="w" fact="0.6188"/>
            <dgm:constr type="t" for="ch" forName="ellipse2" refType="h" fact="0.0907"/>
            <dgm:constr type="w" for="ch" forName="ellipse2" refType="w" fact="0.1219"/>
            <dgm:constr type="h" for="ch" forName="ellipse2" refType="h" fact="0.1317"/>
          </dgm:constrLst>
        </dgm:if>
        <dgm:else name="Name38">
          <dgm:alg type="composite">
            <dgm:param type="ar" val="0.9472"/>
          </dgm:alg>
          <dgm:constrLst>
            <dgm:constr type="l" for="ch" forName="childText1_3" refType="w" fact="0"/>
            <dgm:constr type="t" for="ch" forName="childText1_3" refType="h" fact="0.6035"/>
            <dgm:constr type="w" for="ch" forName="childText1_3" refType="w" fact="0.4186"/>
            <dgm:constr type="h" for="ch" forName="childText1_3" refType="h" fact="0.3965"/>
            <dgm:constr type="l" for="ch" forName="childText1_1" refType="w" fact="0.0981"/>
            <dgm:constr type="t" for="ch" forName="childText1_1" refType="h" fact="0"/>
            <dgm:constr type="w" for="ch" forName="childText1_1" refType="w" fact="0.4186"/>
            <dgm:constr type="h" for="ch" forName="childText1_1" refType="h" fact="0.3965"/>
            <dgm:constr type="l" for="ch" forName="childText1_2" refType="w" fact="0.5385"/>
            <dgm:constr type="t" for="ch" forName="childText1_2" refType="h" fact="0.1304"/>
            <dgm:constr type="w" for="ch" forName="childText1_2" refType="w" fact="0.4186"/>
            <dgm:constr type="h" for="ch" forName="childText1_2" refType="h" fact="0.3965"/>
            <dgm:constr type="l" for="ch" forName="ellipse4" refType="w" fact="0.3222"/>
            <dgm:constr type="t" for="ch" forName="ellipse4" refType="h" fact="0.4232"/>
            <dgm:constr type="w" for="ch" forName="ellipse4" refType="w" fact="0.2056"/>
            <dgm:constr type="h" for="ch" forName="ellipse4" refType="h" fact="0.1947"/>
            <dgm:constr type="l" for="ch" forName="ellipse1" refType="w" fact="0.1489"/>
            <dgm:constr type="t" for="ch" forName="ellipse1" refType="h" fact="0.4502"/>
            <dgm:constr type="w" for="ch" forName="ellipse1" refType="w" fact="0.1196"/>
            <dgm:constr type="h" for="ch" forName="ellipse1" refType="h" fact="0.1133"/>
            <dgm:constr type="l" for="ch" forName="ellipse2" refType="w" fact="0.5384"/>
            <dgm:constr type="t" for="ch" forName="ellipse2" refType="h" fact="0.0124"/>
            <dgm:constr type="w" for="ch" forName="ellipse2" refType="w" fact="0.1196"/>
            <dgm:constr type="h" for="ch" forName="ellipse2" refType="h" fact="0.1133"/>
            <dgm:constr type="l" for="ch" forName="childText1_4" refType="w" fact="0.4625"/>
            <dgm:constr type="t" for="ch" forName="childText1_4" refType="h" fact="0.5719"/>
            <dgm:constr type="w" for="ch" forName="childText1_4" refType="w" fact="0.4186"/>
            <dgm:constr type="h" for="ch" forName="childText1_4" refType="h" fact="0.3965"/>
            <dgm:constr type="l" for="ch" forName="ellipse3" refType="w" fact="0.8804"/>
            <dgm:constr type="t" for="ch" forName="ellipse3" refType="h" fact="0.5329"/>
            <dgm:constr type="w" for="ch" forName="ellipse3" refType="w" fact="0.1196"/>
            <dgm:constr type="h" for="ch" forName="ellipse3" refType="h" fact="0.1133"/>
            <dgm:constr type="l" for="ch" forName="ellipse5" refType="w" fact="0.0146"/>
            <dgm:constr type="t" for="ch" forName="ellipse5" refType="h" fact="0.5228"/>
            <dgm:constr type="w" for="ch" forName="ellipse5" refType="w" fact="0.0899"/>
            <dgm:constr type="h" for="ch" forName="ellipse5" refType="h" fact="0.0851"/>
          </dgm:constrLst>
        </dgm:else>
      </dgm:choose>
      <dgm:forEach name="Name39" axis="ch ch" ptType="node node" st="1 1" cnt="1 1">
        <dgm:layoutNode name="childText1_1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1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2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0" axis="ch ch" ptType="node node" st="1 2" cnt="1 1">
        <dgm:layoutNode name="childText1_2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3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Name41" axis="ch ch" ptType="node node" st="1 3" cnt="1 1">
        <dgm:layoutNode name="childText1_3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forEach>
      <dgm:forEach name="Name42" axis="ch ch" ptType="node node" st="1 4" cnt="1 1">
        <dgm:layoutNode name="childText1_4" styleLbl="vennNode1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ellipse4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ellipse5" styleLbl="venn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layoutNode>
    <dgm:choose name="Name43">
      <dgm:if name="Name44" axis="ch ch" ptType="node node" st="3 1" cnt="1 0" func="cnt" op="gte" val="1">
        <dgm:layoutNode name="rightChild">
          <dgm:varLst>
            <dgm:chMax val="0"/>
            <dgm:chPref val="0"/>
          </dgm:varLst>
          <dgm:alg type="tx"/>
          <dgm:shape xmlns:r="http://schemas.openxmlformats.org/officeDocument/2006/relationships" type="ellipse" r:blip="">
            <dgm:adjLst/>
          </dgm:shape>
          <dgm:presOf axis="ch des" ptType="node node" st="3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45"/>
    </dgm:choose>
    <dgm:layoutNode name="parentText1" styleLbl="revTx">
      <dgm:varLst>
        <dgm:chMax val="4"/>
        <dgm:chPref val="3"/>
        <dgm:bulletEnabled val="1"/>
      </dgm:varLst>
      <dgm:alg type="tx"/>
      <dgm:shape xmlns:r="http://schemas.openxmlformats.org/officeDocument/2006/relationships" type="rect" r:blip="">
        <dgm:adjLst/>
      </dgm:shape>
      <dgm:presOf axis="ch self" ptType="node node" st="1 1" cnt="1 0"/>
      <dgm:constrLst>
        <dgm:constr type="lMarg" refType="primFontSz" fact="0.3"/>
        <dgm:constr type="rMarg" refType="primFontSz" fact="0.3"/>
        <dgm:constr type="tMarg" refType="primFontSz" fact="0.3"/>
        <dgm:constr type="bMarg" refType="primFontSz" fact="0.3"/>
      </dgm:constrLst>
      <dgm:ruleLst>
        <dgm:rule type="primFontSz" val="5" fact="NaN" max="NaN"/>
      </dgm:ruleLst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69540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3233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91411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14331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2020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20934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42183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19699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5661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952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345315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44A65-FD0C-4A1D-A36F-902DAF4E2656}" type="datetimeFigureOut">
              <a:rPr lang="en-SG" smtClean="0"/>
              <a:t>3/11/2020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2E282-A8B2-4F69-8915-31C8EC3A4DEA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496906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258E7B1-272F-447D-A04D-20DC9AAF2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第十一课：练习反馈</a:t>
            </a:r>
            <a:endParaRPr lang="en-SG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0C11ABF-952A-4FFA-8B13-5C37095DC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altLang="en-US" dirty="0"/>
              <a:t>有关写作和学术写作的一些话题，比如创作、创新、阅读、资料的搜集和分析以及写作的模式和流程等，在前面的课程大概的介绍了；</a:t>
            </a:r>
            <a:endParaRPr lang="en-SG" altLang="zh-CN" dirty="0"/>
          </a:p>
          <a:p>
            <a:r>
              <a:rPr lang="zh-CN" altLang="en-US" dirty="0"/>
              <a:t>从交上来的作业看，有些地方进展很快，比如起码有两三个学生按时交练习，而且基本知道自己在些什么；反馈后，能够继续改进；没交作业的，另当别论；</a:t>
            </a:r>
            <a:endParaRPr lang="en-SG" altLang="zh-CN" dirty="0"/>
          </a:p>
          <a:p>
            <a:r>
              <a:rPr lang="zh-CN" altLang="en-US" dirty="0"/>
              <a:t>需要提高的地方，就是有关引文风格、论文结构等；我提到，论文结构，你们交上来的作业基本能够接受，我也有修改和提出建议；但引文风格，一定要按照</a:t>
            </a:r>
            <a:r>
              <a:rPr lang="en-US" altLang="zh-CN" dirty="0"/>
              <a:t>《</a:t>
            </a:r>
            <a:r>
              <a:rPr lang="zh-CN" altLang="en-US" dirty="0"/>
              <a:t>研究生手册</a:t>
            </a:r>
            <a:r>
              <a:rPr lang="en-US" altLang="zh-CN" dirty="0"/>
              <a:t>》</a:t>
            </a:r>
            <a:r>
              <a:rPr lang="zh-CN" altLang="en-US" dirty="0"/>
              <a:t>中的相关内容设计和布局自己的练习写作；除此而外，没有别的办法；</a:t>
            </a:r>
            <a:endParaRPr lang="en-SG" altLang="zh-CN" dirty="0"/>
          </a:p>
          <a:p>
            <a:r>
              <a:rPr lang="zh-CN" altLang="en-US" dirty="0"/>
              <a:t>引文风格很呆板，所以很好学；在阅读课件的时候，将</a:t>
            </a:r>
            <a:r>
              <a:rPr lang="en-US" altLang="zh-CN" dirty="0"/>
              <a:t>《</a:t>
            </a:r>
            <a:r>
              <a:rPr lang="zh-CN" altLang="en-US" dirty="0"/>
              <a:t>研究生</a:t>
            </a:r>
            <a:r>
              <a:rPr lang="en-US" altLang="zh-CN" dirty="0"/>
              <a:t>》</a:t>
            </a:r>
            <a:r>
              <a:rPr lang="zh-CN" altLang="en-US" dirty="0"/>
              <a:t>手册中所学到的知识应用在具体的练习中；如果有什么问题，尽管提出，我们交流；</a:t>
            </a:r>
            <a:endParaRPr lang="en-SG" altLang="zh-CN" dirty="0"/>
          </a:p>
          <a:p>
            <a:r>
              <a:rPr lang="zh-CN" altLang="en-US" dirty="0"/>
              <a:t>这节课，我们从交上来的作业，对相关的话题从实际操作的层面进行回顾；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49474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F51D9-F21F-469C-9978-0F760E453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王文</a:t>
            </a:r>
            <a:r>
              <a:rPr lang="zh-CN" altLang="en-US" sz="1800" dirty="0"/>
              <a:t>：阅读王见川的文章，也是类似，先扫描一遍，然后带着问题阅读；不过，因为王文所研究的问题比较敏感，特别是对禅门僧人；所以，阅读之前最好是总结一些有用的问题；比如，王文所讨论的是什么问题？如果说生卒年代有问题，为什么会如此？最早为什么会有如此的问题？可能吗？以及研究者是谁及其研究动机等；</a:t>
            </a:r>
            <a:endParaRPr lang="en-SG" sz="1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A95B435-C67F-4FC8-906E-A7569B4EC2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04618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3931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0EA41-4DDB-47AE-9700-1863E8C6D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资料的问题</a:t>
            </a:r>
            <a:r>
              <a:rPr lang="zh-CN" altLang="en-US" sz="2000" dirty="0"/>
              <a:t>：王文所研究的问题，一个明显的特征，就是有关资料的问题；总体而言，所涉及的资料，可以分为两个层面，即个人记忆，也就是岑学吕编撰的虚老</a:t>
            </a:r>
            <a:r>
              <a:rPr lang="en-US" altLang="zh-CN" sz="2000" dirty="0"/>
              <a:t>《</a:t>
            </a:r>
            <a:r>
              <a:rPr lang="zh-CN" altLang="en-US" sz="2000" dirty="0"/>
              <a:t>年谱</a:t>
            </a:r>
            <a:r>
              <a:rPr lang="en-US" altLang="zh-CN" sz="2000" dirty="0"/>
              <a:t>》</a:t>
            </a:r>
            <a:r>
              <a:rPr lang="zh-CN" altLang="en-US" sz="2000" dirty="0"/>
              <a:t>和</a:t>
            </a:r>
            <a:r>
              <a:rPr lang="en-US" altLang="zh-CN" sz="2000" dirty="0"/>
              <a:t>《</a:t>
            </a:r>
            <a:r>
              <a:rPr lang="zh-CN" altLang="en-US" sz="2000" dirty="0"/>
              <a:t>法汇</a:t>
            </a:r>
            <a:r>
              <a:rPr lang="en-US" altLang="zh-CN" sz="2000" dirty="0"/>
              <a:t>》</a:t>
            </a:r>
            <a:r>
              <a:rPr lang="zh-CN" altLang="en-US" sz="2000" dirty="0"/>
              <a:t>；另外的资料，就是其它散落各处的相关资料或今人研究；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78D5067-D910-45A7-AE6E-8113712C7C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610245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9360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19D49-E903-4365-8DE0-456620D84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虚老个人记忆</a:t>
            </a:r>
            <a:r>
              <a:rPr lang="zh-CN" altLang="en-US" sz="2000" dirty="0"/>
              <a:t>：王文也指出，虚老自己的个人记忆，在不同的时期，也有出入；因此，如何更好的理解</a:t>
            </a:r>
            <a:r>
              <a:rPr lang="en-US" altLang="zh-CN" sz="2000" dirty="0"/>
              <a:t>《</a:t>
            </a:r>
            <a:r>
              <a:rPr lang="zh-CN" altLang="en-US" sz="2000" dirty="0"/>
              <a:t>法汇</a:t>
            </a:r>
            <a:r>
              <a:rPr lang="en-US" altLang="zh-CN" sz="2000" dirty="0"/>
              <a:t>》</a:t>
            </a:r>
            <a:r>
              <a:rPr lang="zh-CN" altLang="en-US" sz="2000" dirty="0"/>
              <a:t>和</a:t>
            </a:r>
            <a:r>
              <a:rPr lang="en-US" altLang="zh-CN" sz="2000" dirty="0"/>
              <a:t>《</a:t>
            </a:r>
            <a:r>
              <a:rPr lang="zh-CN" altLang="en-US" sz="2000" dirty="0"/>
              <a:t>年谱</a:t>
            </a:r>
            <a:r>
              <a:rPr lang="en-US" altLang="zh-CN" sz="2000" dirty="0"/>
              <a:t>》</a:t>
            </a:r>
            <a:r>
              <a:rPr lang="zh-CN" altLang="en-US" sz="2000" dirty="0"/>
              <a:t>，也是至为关键的；换言之，什么样的资料可信？矛盾之处如何处理？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201AEBB-B12E-4A8A-AEC0-8672EC6A4D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606878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9149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5ACAD-7898-40A4-9F47-7CDAC046C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/>
              <a:t>《</a:t>
            </a:r>
            <a:r>
              <a:rPr lang="zh-CN" altLang="en-US" dirty="0"/>
              <a:t>年谱</a:t>
            </a:r>
            <a:r>
              <a:rPr lang="en-US" altLang="zh-CN" dirty="0"/>
              <a:t>》</a:t>
            </a:r>
            <a:r>
              <a:rPr lang="zh-CN" altLang="en-US" dirty="0"/>
              <a:t>和其它资料</a:t>
            </a:r>
            <a:r>
              <a:rPr lang="zh-CN" altLang="en-US" sz="2000" dirty="0"/>
              <a:t>：王文最重要的一个特征，就是对照虚老个人记忆或口述</a:t>
            </a:r>
            <a:r>
              <a:rPr lang="en-US" altLang="zh-CN" sz="2000" dirty="0"/>
              <a:t>《</a:t>
            </a:r>
            <a:r>
              <a:rPr lang="zh-CN" altLang="en-US" sz="2000" dirty="0"/>
              <a:t>年谱</a:t>
            </a:r>
            <a:r>
              <a:rPr lang="en-US" altLang="zh-CN" sz="2000" dirty="0"/>
              <a:t>》</a:t>
            </a:r>
            <a:r>
              <a:rPr lang="zh-CN" altLang="en-US" sz="2000" dirty="0"/>
              <a:t>以及其它涉及的相关资料，所得出的结论，是虚老的年龄从</a:t>
            </a:r>
            <a:r>
              <a:rPr lang="en-SG" altLang="zh-CN" sz="2000" dirty="0"/>
              <a:t>80</a:t>
            </a:r>
            <a:r>
              <a:rPr lang="zh-CN" altLang="en-US" sz="2000" dirty="0"/>
              <a:t>多岁到</a:t>
            </a:r>
            <a:r>
              <a:rPr lang="en-SG" altLang="zh-CN" sz="2000" dirty="0"/>
              <a:t>113</a:t>
            </a:r>
            <a:r>
              <a:rPr lang="zh-CN" altLang="en-US" sz="2000" dirty="0"/>
              <a:t>岁之间，出入很大；如果考虑到</a:t>
            </a:r>
            <a:r>
              <a:rPr lang="en-US" altLang="zh-CN" sz="2000" dirty="0"/>
              <a:t>《</a:t>
            </a:r>
            <a:r>
              <a:rPr lang="zh-CN" altLang="en-US" sz="2000" dirty="0"/>
              <a:t>年谱</a:t>
            </a:r>
            <a:r>
              <a:rPr lang="en-US" altLang="zh-CN" sz="2000" dirty="0"/>
              <a:t>》</a:t>
            </a:r>
            <a:r>
              <a:rPr lang="zh-CN" altLang="en-US" sz="2000" dirty="0"/>
              <a:t>所记录的</a:t>
            </a:r>
            <a:r>
              <a:rPr lang="en-SG" altLang="zh-CN" sz="2000" dirty="0"/>
              <a:t>120</a:t>
            </a:r>
            <a:r>
              <a:rPr lang="zh-CN" altLang="en-US" sz="2000" dirty="0"/>
              <a:t>岁的说法，差距更大；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F9E6FD2-270A-472A-8A6D-C778289FBF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802540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9447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7D2E0-FAFC-4F17-AFD9-81CA9570D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妙莲</a:t>
            </a:r>
            <a:r>
              <a:rPr lang="en-US" altLang="zh-CN" dirty="0"/>
              <a:t>-</a:t>
            </a:r>
            <a:r>
              <a:rPr lang="zh-CN" altLang="en-US" dirty="0"/>
              <a:t>鼎峰</a:t>
            </a:r>
            <a:r>
              <a:rPr lang="en-US" altLang="zh-CN" dirty="0"/>
              <a:t>-</a:t>
            </a:r>
            <a:r>
              <a:rPr lang="zh-CN" altLang="en-US" dirty="0"/>
              <a:t>虚云</a:t>
            </a:r>
            <a:r>
              <a:rPr lang="zh-CN" altLang="en-US" sz="1800" dirty="0"/>
              <a:t>：听说有的同学之间互拜为师徒的情况；但一般而言，虚老的时代这样的情况估计不多，特别是如鼓山涌泉寺那样的丛林；所以，以妙莲和鼎峰这样师公和师祖级别的僧人受戒和年龄等为参照，王文考察了虚老自己可能的受戒时间，从而推断虚老的年龄；另外，王文考察后认为，妙莲并非是虚老师傅，而是其弟子鼎峰徒弟常开的徒弟；由此，妙莲和鼎峰分别是虚老的师祖和师公；</a:t>
            </a:r>
            <a:endParaRPr lang="en-SG" sz="1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501C4A5-6CDC-49AF-B554-79671694F2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970654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03318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41A94-3DC1-4433-AC74-9AF10F9A9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虚老的行踪考察</a:t>
            </a:r>
            <a:r>
              <a:rPr lang="zh-CN" altLang="en-US" sz="2000" dirty="0"/>
              <a:t>：王文根据各种资料，对虚老的行踪，特别是他受戒之后的清末这段时间进行考察；不过对于虚老是否随驾西太后到西安，以及他所记录的西安僧人为慈禧太后“万寿庆典”祈福和受赐</a:t>
            </a:r>
            <a:r>
              <a:rPr lang="en-US" altLang="zh-CN" sz="2000" dirty="0"/>
              <a:t>《</a:t>
            </a:r>
            <a:r>
              <a:rPr lang="zh-CN" altLang="en-US" sz="2000" dirty="0"/>
              <a:t>龙藏</a:t>
            </a:r>
            <a:r>
              <a:rPr lang="en-US" altLang="zh-CN" sz="2000" dirty="0"/>
              <a:t>》</a:t>
            </a:r>
            <a:r>
              <a:rPr lang="zh-CN" altLang="en-US" sz="2000" dirty="0"/>
              <a:t>等事情，王文提出了相应的疑点；</a:t>
            </a:r>
            <a:r>
              <a:rPr lang="en-SG" altLang="zh-CN" sz="2000" dirty="0"/>
              <a:t>1900</a:t>
            </a:r>
            <a:r>
              <a:rPr lang="zh-CN" altLang="en-US" sz="2000" dirty="0"/>
              <a:t>年之后的记载，也和其它资料有出入；由此，这样的重重疑点，让虚老个人记忆的资料的可靠性显得不确定；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8FC90D4-C04F-450B-AD1A-E911C4C048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256868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12122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7A399-5D57-4A0B-B7A4-B044EDADC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结论部分</a:t>
            </a:r>
            <a:r>
              <a:rPr lang="zh-CN" altLang="en-US" sz="2000" dirty="0"/>
              <a:t>：王文的结论，基本可以从他的论述中推导出来；当然，他认为岑学吕为了弥补虚老回忆当中的不足，特别是为了让矛盾之处能够自圆其说，反而使得</a:t>
            </a:r>
            <a:r>
              <a:rPr lang="en-US" altLang="zh-CN" sz="2000" dirty="0"/>
              <a:t>《</a:t>
            </a:r>
            <a:r>
              <a:rPr lang="zh-CN" altLang="en-US" sz="2000" dirty="0"/>
              <a:t>年谱</a:t>
            </a:r>
            <a:r>
              <a:rPr lang="en-US" altLang="zh-CN" sz="2000" dirty="0"/>
              <a:t>》</a:t>
            </a:r>
            <a:r>
              <a:rPr lang="zh-CN" altLang="en-US" sz="2000" dirty="0"/>
              <a:t>和</a:t>
            </a:r>
            <a:r>
              <a:rPr lang="en-US" altLang="zh-CN" sz="2000" dirty="0"/>
              <a:t>《</a:t>
            </a:r>
            <a:r>
              <a:rPr lang="zh-CN" altLang="en-US" sz="2000" dirty="0"/>
              <a:t>法汇</a:t>
            </a:r>
            <a:r>
              <a:rPr lang="en-US" altLang="zh-CN" sz="2000" dirty="0"/>
              <a:t>》</a:t>
            </a:r>
            <a:r>
              <a:rPr lang="zh-CN" altLang="en-US" sz="2000" dirty="0"/>
              <a:t>产生更多问题；这有可能，但未必必须如此；比如，如果真要自圆其说，最简单的办法，就是写一句话：虚老口述不是一时之作，不同时间的记忆，可能有出入，当以具体事实为依据；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34D2350-0A0E-4D2F-8F8F-14EB73EBB9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694020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26493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05B59-3644-45FF-B4F5-6872BD0A6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总结</a:t>
            </a:r>
            <a:r>
              <a:rPr lang="en-US" altLang="zh-CN" dirty="0"/>
              <a:t>-1</a:t>
            </a:r>
            <a:endParaRPr lang="en-SG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E47FB-1DE9-43C5-9420-2FB2240F5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CN" altLang="en-US" dirty="0"/>
              <a:t>从交上来的几份作业来看，写作的基本技能都很好；比如，语言表述方面，都能够表达自己的观点；读者 </a:t>
            </a:r>
            <a:r>
              <a:rPr lang="en-US" altLang="zh-CN" dirty="0"/>
              <a:t>– </a:t>
            </a:r>
            <a:r>
              <a:rPr lang="zh-CN" altLang="en-US" dirty="0"/>
              <a:t>本人 </a:t>
            </a:r>
            <a:r>
              <a:rPr lang="en-US" altLang="zh-CN" dirty="0"/>
              <a:t>– </a:t>
            </a:r>
            <a:r>
              <a:rPr lang="zh-CN" altLang="en-US" dirty="0"/>
              <a:t>也能够看得懂。</a:t>
            </a:r>
            <a:endParaRPr lang="en-SG" altLang="zh-CN" dirty="0"/>
          </a:p>
          <a:p>
            <a:r>
              <a:rPr lang="zh-CN" altLang="en-US" dirty="0"/>
              <a:t>不过，语言表达方面，如果实在不行，尽量写短句子。因为你们有时候写的过长的句子，很容易让句子的意思显得不是很清楚，甚至有适得其反的作用；</a:t>
            </a:r>
            <a:endParaRPr lang="en-SG" altLang="zh-CN" dirty="0"/>
          </a:p>
          <a:p>
            <a:r>
              <a:rPr lang="zh-CN" altLang="en-US" dirty="0"/>
              <a:t>写完短句子后，阅读几遍；句子能够读通了，再按照你的相反，整理成长句子。既看起来美观，读者读起来也通顺、明了；</a:t>
            </a:r>
            <a:endParaRPr lang="en-SG" altLang="zh-CN" dirty="0"/>
          </a:p>
          <a:p>
            <a:r>
              <a:rPr lang="zh-CN" altLang="en-US" dirty="0"/>
              <a:t>还有，阅读的时候，尽量学习学术表达的词汇；我每次会在你们的作业中给你们提出建议；但学习写作，就像学习敲法器。专门学习是一方面，而平时的学习和练习更为重要。专门学习就那么几个小时，而平时的练习，则是随时都可以操作的。</a:t>
            </a:r>
            <a:endParaRPr lang="en-SG" altLang="zh-CN" dirty="0"/>
          </a:p>
          <a:p>
            <a:r>
              <a:rPr lang="zh-CN" altLang="en-US" dirty="0"/>
              <a:t>顺便说一句，我看过的写作书有一些，特别是英文方面的；这些著作中有一个共通的建议，那就是练习；并且，这些作者都有一个默认的共识：假如一个人在写作前，想象着一次性写成一篇通顺甚者完美，而且可以直接发表的论文、一部小说或一本专著，那他基本上无从下笔；以这样的心态写作，还没开始就已经结束了；所有的写作，都是练习、修改再修改；据说，路遥的小说</a:t>
            </a:r>
            <a:r>
              <a:rPr lang="en-US" altLang="zh-CN" dirty="0"/>
              <a:t>《</a:t>
            </a:r>
            <a:r>
              <a:rPr lang="zh-CN" altLang="en-US" dirty="0"/>
              <a:t>平凡的世界</a:t>
            </a:r>
            <a:r>
              <a:rPr lang="en-US" altLang="zh-CN" dirty="0"/>
              <a:t>》</a:t>
            </a:r>
            <a:r>
              <a:rPr lang="zh-CN" altLang="en-US" dirty="0"/>
              <a:t>，他父亲处理掉的草稿就有几麻袋！</a:t>
            </a:r>
            <a:endParaRPr lang="en-SG" altLang="zh-CN" dirty="0"/>
          </a:p>
          <a:p>
            <a:r>
              <a:rPr lang="zh-CN" altLang="en-US" dirty="0"/>
              <a:t>学术写作，也是如此；写作多练习，熟能生巧 </a:t>
            </a:r>
            <a:r>
              <a:rPr lang="en-US" altLang="zh-CN" dirty="0"/>
              <a:t>– </a:t>
            </a:r>
            <a:r>
              <a:rPr lang="en-US" altLang="zh-CN" i="1" dirty="0">
                <a:latin typeface="Goudy Old Style" panose="02020502050305020303" pitchFamily="18" charset="0"/>
              </a:rPr>
              <a:t>practice makes perfection</a:t>
            </a:r>
            <a:r>
              <a:rPr lang="en-US" altLang="zh-CN" dirty="0">
                <a:latin typeface="Goudy Old Style" panose="02020502050305020303" pitchFamily="18" charset="0"/>
              </a:rPr>
              <a:t>!</a:t>
            </a:r>
            <a:endParaRPr lang="en-SG" dirty="0">
              <a:latin typeface="Goudy Old Style" panose="020205020503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75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5A4DE-409D-459F-8C13-0BDFAFC8A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总结</a:t>
            </a:r>
            <a:r>
              <a:rPr lang="en-US" altLang="zh-CN" dirty="0"/>
              <a:t>-2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06626-D7CB-4C5C-AFC1-AC758166D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altLang="en-US" dirty="0"/>
              <a:t>另外一方面，从交上来的作业来看，你们较少引用资料；在罗列参考书目的时候，也没有按照</a:t>
            </a:r>
            <a:r>
              <a:rPr lang="en-US" altLang="zh-CN" dirty="0"/>
              <a:t>《</a:t>
            </a:r>
            <a:r>
              <a:rPr lang="zh-CN" altLang="en-US" dirty="0"/>
              <a:t>研究生手册</a:t>
            </a:r>
            <a:r>
              <a:rPr lang="en-US" altLang="zh-CN" dirty="0"/>
              <a:t>》</a:t>
            </a:r>
            <a:r>
              <a:rPr lang="zh-CN" altLang="en-US" dirty="0"/>
              <a:t>中的格式来，请务必开始以</a:t>
            </a:r>
            <a:r>
              <a:rPr lang="en-US" altLang="zh-CN" dirty="0"/>
              <a:t>《</a:t>
            </a:r>
            <a:r>
              <a:rPr lang="zh-CN" altLang="en-US" dirty="0"/>
              <a:t>手册</a:t>
            </a:r>
            <a:r>
              <a:rPr lang="en-US" altLang="zh-CN" dirty="0"/>
              <a:t>》</a:t>
            </a:r>
            <a:r>
              <a:rPr lang="zh-CN" altLang="en-US" dirty="0"/>
              <a:t>格式为标准；格式的问题，容易解决，但办法只有一个，就是练习；练习久了，在写作的时候就自然成习惯；</a:t>
            </a:r>
            <a:endParaRPr lang="en-SG" altLang="zh-CN" dirty="0"/>
          </a:p>
          <a:p>
            <a:r>
              <a:rPr lang="zh-CN" altLang="en-US" dirty="0"/>
              <a:t>阅读你们的练习作业的时候，我也注意到，有时候一篇文章字体不统一，或者字体的大小也不一；可能是粘贴后没有进一步处理；只要在</a:t>
            </a:r>
            <a:r>
              <a:rPr lang="en-US" altLang="zh-CN" dirty="0"/>
              <a:t>Word</a:t>
            </a:r>
            <a:r>
              <a:rPr lang="zh-CN" altLang="en-US" dirty="0"/>
              <a:t>文档工具栏（左上角）找到字体和大小一览，一次性就解决了问题；</a:t>
            </a:r>
            <a:endParaRPr lang="en-SG" altLang="zh-CN" dirty="0"/>
          </a:p>
          <a:p>
            <a:r>
              <a:rPr lang="zh-CN" altLang="en-US" dirty="0"/>
              <a:t>标点符号也要开始习惯使用；特别是该用句号的时候就直接用句号，偶尔用分号，但不要一直一逗到底。一个观点结束或一句话应该结束，就将一句话结束，然后再开始写下一句话；这样，不但句子的意思清楚，而且也容易分段。</a:t>
            </a:r>
            <a:endParaRPr lang="en-SG" altLang="zh-CN" dirty="0"/>
          </a:p>
          <a:p>
            <a:r>
              <a:rPr lang="zh-CN" altLang="en-US" dirty="0"/>
              <a:t>谈到分段，写作的时候，也要尽量留心。和标点一样，一个观点结束或一部分内容结束，就开始一个新的段落；分段的时候，我们不可能每段像砌墙一样平均，但长短不要差的太多。学术写作没必要像小说一样，经常一句话一个段落。</a:t>
            </a:r>
            <a:endParaRPr lang="en-SG" altLang="zh-CN" dirty="0"/>
          </a:p>
          <a:p>
            <a:r>
              <a:rPr lang="zh-CN" altLang="en-US" dirty="0"/>
              <a:t>今天到此为止，有问题发过来！</a:t>
            </a:r>
            <a:endParaRPr lang="en-SG" altLang="zh-CN" dirty="0"/>
          </a:p>
          <a:p>
            <a:endParaRPr lang="en-SG" altLang="zh-CN" dirty="0"/>
          </a:p>
          <a:p>
            <a:endParaRPr lang="en-SG" altLang="zh-CN" dirty="0"/>
          </a:p>
          <a:p>
            <a:endParaRPr lang="en-SG" altLang="zh-CN" dirty="0"/>
          </a:p>
        </p:txBody>
      </p:sp>
    </p:spTree>
    <p:extLst>
      <p:ext uri="{BB962C8B-B14F-4D97-AF65-F5344CB8AC3E}">
        <p14:creationId xmlns:p14="http://schemas.microsoft.com/office/powerpoint/2010/main" val="1222630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A3E52E-EAF3-4A77-9986-DF20B6FAC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宣方和徐文明的论文</a:t>
            </a:r>
            <a:r>
              <a:rPr lang="zh-CN" altLang="en-US" sz="2000" dirty="0"/>
              <a:t>：两篇论文所论述的问题相同，而且因为资料有限，所以，基本都是类似的资料；当然，徐文更注重互相参考，而宣文特别在意假设和推理（可能他把假设当做结论，从而在方法上出现了问题）；我们提到，推理或假设很重要。但如果没有具体的证据支持，这未免没有说服力。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2ACC305-C3C9-425A-B1D7-6B9A582F67E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0034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09AA0-DE5E-4FFF-A3CD-140B6497F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阅读策略</a:t>
            </a:r>
            <a:r>
              <a:rPr lang="zh-CN" altLang="en-US" sz="2000" dirty="0"/>
              <a:t>：阅读之初，大概扫描一下的话，就知道徐文是对宣文的分析和点评；而宣文所提出的论点是“辨僞”；由此在阅读的过程中，就需要特别注意到宣文“辨僞”的方法和徐文对宣文的态度和徐文本身的方法，以及关注两位作者的方法异同、说服力强弱和资料的些许差异；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85DFC46-A5ED-4576-AEF8-1E999A0149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219770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9527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F9D2C-433D-4A3E-9A5F-BB7B83A1F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分析资料与方法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678372-1564-4121-97F5-E53D031E2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altLang="en-US" dirty="0"/>
              <a:t>前面的课程中提到，考察或评论资料，先入之见能避免就避免，如果不能避免，最好调适在可控制的范围；否则整个论证或论述就会被影响，以至于为已有的结论找所谓的证据；</a:t>
            </a:r>
            <a:endParaRPr lang="en-SG" altLang="zh-CN" dirty="0"/>
          </a:p>
          <a:p>
            <a:r>
              <a:rPr lang="zh-CN" altLang="en-US" dirty="0"/>
              <a:t>比如，宣方的文章自有其新颖之处，而且一些核心资料和徐文明的类似；诸如</a:t>
            </a:r>
            <a:r>
              <a:rPr lang="en-US" altLang="zh-CN" dirty="0"/>
              <a:t>《</a:t>
            </a:r>
            <a:r>
              <a:rPr lang="zh-CN" altLang="en-US" dirty="0"/>
              <a:t>高僧传</a:t>
            </a:r>
            <a:r>
              <a:rPr lang="en-US" altLang="zh-CN" dirty="0"/>
              <a:t>》</a:t>
            </a:r>
            <a:r>
              <a:rPr lang="zh-CN" altLang="en-US" dirty="0"/>
              <a:t>当中相关的资料，他都在不同程度有所关注、引用和分析；</a:t>
            </a:r>
            <a:endParaRPr lang="en-SG" altLang="zh-CN" dirty="0"/>
          </a:p>
          <a:p>
            <a:r>
              <a:rPr lang="zh-CN" altLang="en-US" dirty="0"/>
              <a:t>但宣文一开头就基本排除记录或资料的误差或不足，直接从“有人造谣”这样的思路（甚至是他的结论）来研究并写作他的论文；</a:t>
            </a:r>
            <a:endParaRPr lang="en-SG" altLang="zh-CN" dirty="0"/>
          </a:p>
          <a:p>
            <a:r>
              <a:rPr lang="zh-CN" altLang="en-US" dirty="0"/>
              <a:t>如此一来，很显然，其方法就如同一个神学家提出“上帝存在”这样的结论，然后就想方设法找寻资料来“回溯论证”自己“已有的结论”；这样的方法和对资料评估和问题的分析，可能会有“削足适履”的嫌疑；</a:t>
            </a:r>
            <a:endParaRPr lang="en-SG" altLang="zh-CN" dirty="0"/>
          </a:p>
          <a:p>
            <a:r>
              <a:rPr lang="zh-CN" altLang="en-US" dirty="0"/>
              <a:t>换言之，为了迎合自己的结论，适当的调整对资料的分析或选择（有时候甚至会断章取义）性的引用资料；当然，资料引用可以选择，但在选择的时候，一个完整的观点，所引用的资料如何讲，也还是要完整引用，而不是东拼西凑；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090022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2EDFD-5E56-4561-8FD2-11E8F2232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先入为主</a:t>
            </a:r>
            <a:r>
              <a:rPr lang="zh-CN" altLang="en-US" sz="2000" dirty="0"/>
              <a:t>：毫无疑问，阅读要有目的，先入之见，难以避免；但先入之见是一回事，而把先入之见当做结论，则是另一回事；如何管控先入之见，是学术写作客观理智的重要基础；阅读、分析和写作，是从证据到评估的过程开始，再以逻辑推理的方式，得出客观的结论；而不是以先入之见为既定结论，从中找出符合结论的“证据”，证明既定结论的合理性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879016A-358F-43F1-B5D9-BA7D098DB3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88499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505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E08FE-322C-47A4-A571-5BB9FECAA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时间与地点</a:t>
            </a:r>
            <a:r>
              <a:rPr lang="zh-CN" altLang="en-US" sz="2000" dirty="0"/>
              <a:t>：从时间和地点而言，两位学者的考证，都是历史考证所常用的方法；比如，由于地点的出入，可能会影响到结论；时间的差别，也是如此。</a:t>
            </a:r>
            <a:endParaRPr lang="en-SG" sz="20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495EF86-F2CD-4C0B-8130-AD87F76E71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094321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4320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602B4-8189-4C0D-BCA6-485952B43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资料本身</a:t>
            </a:r>
            <a:r>
              <a:rPr lang="zh-CN" altLang="en-US" sz="2000" dirty="0"/>
              <a:t>：资料提到的内容，比较含糊其辞；比如，</a:t>
            </a:r>
            <a:r>
              <a:rPr lang="en-US" altLang="zh-CN" sz="2000" dirty="0"/>
              <a:t>《</a:t>
            </a:r>
            <a:r>
              <a:rPr lang="zh-CN" altLang="en-US" sz="2000" dirty="0"/>
              <a:t>高僧传</a:t>
            </a:r>
            <a:r>
              <a:rPr lang="en-US" altLang="zh-CN" sz="2000" dirty="0"/>
              <a:t>》</a:t>
            </a:r>
            <a:r>
              <a:rPr lang="zh-CN" altLang="en-US" sz="2000" dirty="0"/>
              <a:t>的资料，只提到“年十五”，但具体的其它年月日，则不予交代。另外，在叙述的时候，也是随机性比较大，而不是按时间先后或事情发生的顺序而来；因此，资料本身的分析，只能是从更多的资料当中互相参考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ADBB0BA-1484-45CC-9F03-7CD357C51E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88115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9077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60C65-49AB-41CA-B44E-ED43A52DE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互相参考</a:t>
            </a:r>
            <a:r>
              <a:rPr lang="zh-CN" altLang="en-US" sz="2000" dirty="0"/>
              <a:t>：宣文的假设或立论，特别是以“作僞”为基础，是的其论文的论述和资料分析，基本上在找有关如何作僞及其动机的资料；而徐文则是从更多不同史料，找出一个时间和地点方面的大概轮廓，从而建立历史事件可能发生的可能性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3366D6E-15B7-45E4-923F-6B2F473ADE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1992466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0345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38469-4364-4837-AFFD-EE36F9023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结论</a:t>
            </a:r>
            <a:r>
              <a:rPr lang="zh-CN" altLang="en-US" sz="1800" dirty="0"/>
              <a:t>：徐文认为，既然在时间上和所涉及的地点都存在可能性的话，不能够排除跋陀罗离开长安和他到达长安之间的时间差；可能是一两年，也可能是四五年；而作为翻译和禅修高僧，偶尔的互动，移居另外的寺院，也不是不可能；既然如此，如果说有这种可能，也是有道理的；宣文的结论，从作僞得出传僞的结论；他基本认为，不但有人作僞，而且作为一代佛学史家的慧皎知道作僞，却接受这样的说法，并且在</a:t>
            </a:r>
            <a:r>
              <a:rPr lang="en-US" altLang="zh-CN" sz="1800" dirty="0"/>
              <a:t>《</a:t>
            </a:r>
            <a:r>
              <a:rPr lang="zh-CN" altLang="en-US" sz="1800" dirty="0"/>
              <a:t>高僧传</a:t>
            </a:r>
            <a:r>
              <a:rPr lang="en-US" altLang="zh-CN" sz="1800" dirty="0"/>
              <a:t>》</a:t>
            </a:r>
            <a:r>
              <a:rPr lang="zh-CN" altLang="en-US" sz="1800" dirty="0"/>
              <a:t>保留和传播这样的观点；</a:t>
            </a:r>
            <a:endParaRPr lang="en-SG" sz="1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FC3CC61-43F2-4A14-AABF-B7DA6EC002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4088657"/>
              </p:ext>
            </p:extLst>
          </p:nvPr>
        </p:nvGraphicFramePr>
        <p:xfrm>
          <a:off x="628650" y="1946245"/>
          <a:ext cx="7886700" cy="4230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791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Custom 2">
      <a:majorFont>
        <a:latin typeface="Times New Roman"/>
        <a:ea typeface="新宋体"/>
        <a:cs typeface=""/>
      </a:majorFont>
      <a:minorFont>
        <a:latin typeface="Times New Roman"/>
        <a:ea typeface="新宋体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985</TotalTime>
  <Words>4735</Words>
  <Application>Microsoft Office PowerPoint</Application>
  <PresentationFormat>On-screen Show (4:3)</PresentationFormat>
  <Paragraphs>129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Goudy Old Style</vt:lpstr>
      <vt:lpstr>Times New Roman</vt:lpstr>
      <vt:lpstr>Office Theme</vt:lpstr>
      <vt:lpstr>第十一课：练习反馈</vt:lpstr>
      <vt:lpstr>宣方和徐文明的论文：两篇论文所论述的问题相同，而且因为资料有限，所以，基本都是类似的资料；当然，徐文更注重互相参考，而宣文特别在意假设和推理（可能他把假设当做结论，从而在方法上出现了问题）；我们提到，推理或假设很重要。但如果没有具体的证据支持，这未免没有说服力。</vt:lpstr>
      <vt:lpstr>阅读策略：阅读之初，大概扫描一下的话，就知道徐文是对宣文的分析和点评；而宣文所提出的论点是“辨僞”；由此在阅读的过程中，就需要特别注意到宣文“辨僞”的方法和徐文对宣文的态度和徐文本身的方法，以及关注两位作者的方法异同、说服力强弱和资料的些许差异；</vt:lpstr>
      <vt:lpstr>分析资料与方法</vt:lpstr>
      <vt:lpstr>先入为主：毫无疑问，阅读要有目的，先入之见，难以避免；但先入之见是一回事，而把先入之见当做结论，则是另一回事；如何管控先入之见，是学术写作客观理智的重要基础；阅读、分析和写作，是从证据到评估的过程开始，再以逻辑推理的方式，得出客观的结论；而不是以先入之见为既定结论，从中找出符合结论的“证据”，证明既定结论的合理性；</vt:lpstr>
      <vt:lpstr>时间与地点：从时间和地点而言，两位学者的考证，都是历史考证所常用的方法；比如，由于地点的出入，可能会影响到结论；时间的差别，也是如此。</vt:lpstr>
      <vt:lpstr>资料本身：资料提到的内容，比较含糊其辞；比如，《高僧传》的资料，只提到“年十五”，但具体的其它年月日，则不予交代。另外，在叙述的时候，也是随机性比较大，而不是按时间先后或事情发生的顺序而来；因此，资料本身的分析，只能是从更多的资料当中互相参考；</vt:lpstr>
      <vt:lpstr>互相参考：宣文的假设或立论，特别是以“作僞”为基础，是的其论文的论述和资料分析，基本上在找有关如何作僞及其动机的资料；而徐文则是从更多不同史料，找出一个时间和地点方面的大概轮廓，从而建立历史事件可能发生的可能性；</vt:lpstr>
      <vt:lpstr>结论：徐文认为，既然在时间上和所涉及的地点都存在可能性的话，不能够排除跋陀罗离开长安和他到达长安之间的时间差；可能是一两年，也可能是四五年；而作为翻译和禅修高僧，偶尔的互动，移居另外的寺院，也不是不可能；既然如此，如果说有这种可能，也是有道理的；宣文的结论，从作僞得出传僞的结论；他基本认为，不但有人作僞，而且作为一代佛学史家的慧皎知道作僞，却接受这样的说法，并且在《高僧传》保留和传播这样的观点；</vt:lpstr>
      <vt:lpstr>王文：阅读王见川的文章，也是类似，先扫描一遍，然后带着问题阅读；不过，因为王文所研究的问题比较敏感，特别是对禅门僧人；所以，阅读之前最好是总结一些有用的问题；比如，王文所讨论的是什么问题？如果说生卒年代有问题，为什么会如此？最早为什么会有如此的问题？可能吗？以及研究者是谁及其研究动机等；</vt:lpstr>
      <vt:lpstr>资料的问题：王文所研究的问题，一个明显的特征，就是有关资料的问题；总体而言，所涉及的资料，可以分为两个层面，即个人记忆，也就是岑学吕编撰的虚老《年谱》和《法汇》；另外的资料，就是其它散落各处的相关资料或今人研究；</vt:lpstr>
      <vt:lpstr>虚老个人记忆：王文也指出，虚老自己的个人记忆，在不同的时期，也有出入；因此，如何更好的理解《法汇》和《年谱》，也是至为关键的；换言之，什么样的资料可信？矛盾之处如何处理？</vt:lpstr>
      <vt:lpstr>《年谱》和其它资料：王文最重要的一个特征，就是对照虚老个人记忆或口述《年谱》以及其它涉及的相关资料，所得出的结论，是虚老的年龄从80多岁到113岁之间，出入很大；如果考虑到《年谱》所记录的120岁的说法，差距更大；</vt:lpstr>
      <vt:lpstr>妙莲-鼎峰-虚云：听说有的同学之间互拜为师徒的情况；但一般而言，虚老的时代这样的情况估计不多，特别是如鼓山涌泉寺那样的丛林；所以，以妙莲和鼎峰这样师公和师祖级别的僧人受戒和年龄等为参照，王文考察了虚老自己可能的受戒时间，从而推断虚老的年龄；另外，王文考察后认为，妙莲并非是虚老师傅，而是其弟子鼎峰徒弟常开的徒弟；由此，妙莲和鼎峰分别是虚老的师祖和师公；</vt:lpstr>
      <vt:lpstr>虚老的行踪考察：王文根据各种资料，对虚老的行踪，特别是他受戒之后的清末这段时间进行考察；不过对于虚老是否随驾西太后到西安，以及他所记录的西安僧人为慈禧太后“万寿庆典”祈福和受赐《龙藏》等事情，王文提出了相应的疑点；1900年之后的记载，也和其它资料有出入；由此，这样的重重疑点，让虚老个人记忆的资料的可靠性显得不确定；</vt:lpstr>
      <vt:lpstr>结论部分：王文的结论，基本可以从他的论述中推导出来；当然，他认为岑学吕为了弥补虚老回忆当中的不足，特别是为了让矛盾之处能够自圆其说，反而使得《年谱》和《法汇》产生更多问题；这有可能，但未必必须如此；比如，如果真要自圆其说，最简单的办法，就是写一句话：虚老口述不是一时之作，不同时间的记忆，可能有出入，当以具体事实为依据；</vt:lpstr>
      <vt:lpstr>总结-1</vt:lpstr>
      <vt:lpstr>总结-2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[BCS Lecturer] Ven Chuan Qing</dc:creator>
  <cp:lastModifiedBy>[BCS Lecturer] Ven Chuan Qing</cp:lastModifiedBy>
  <cp:revision>64</cp:revision>
  <dcterms:created xsi:type="dcterms:W3CDTF">2020-08-22T07:00:20Z</dcterms:created>
  <dcterms:modified xsi:type="dcterms:W3CDTF">2020-11-03T14:05:18Z</dcterms:modified>
</cp:coreProperties>
</file>