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260" r:id="rId5"/>
    <p:sldId id="261" r:id="rId6"/>
    <p:sldId id="264" r:id="rId7"/>
    <p:sldId id="268" r:id="rId8"/>
    <p:sldId id="265" r:id="rId9"/>
    <p:sldId id="269" r:id="rId10"/>
    <p:sldId id="266" r:id="rId11"/>
    <p:sldId id="267" r:id="rId12"/>
    <p:sldId id="262" r:id="rId13"/>
    <p:sldId id="263" r:id="rId14"/>
    <p:sldId id="257"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50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C9247F-2863-422D-8872-5F88C57DFE87}" type="doc">
      <dgm:prSet loTypeId="urn:microsoft.com/office/officeart/2005/8/layout/hierarchy3" loCatId="hierarchy" qsTypeId="urn:microsoft.com/office/officeart/2005/8/quickstyle/simple1" qsCatId="simple" csTypeId="urn:microsoft.com/office/officeart/2005/8/colors/colorful4" csCatId="colorful" phldr="1"/>
      <dgm:spPr/>
      <dgm:t>
        <a:bodyPr/>
        <a:lstStyle/>
        <a:p>
          <a:endParaRPr lang="en-SG"/>
        </a:p>
      </dgm:t>
    </dgm:pt>
    <dgm:pt modelId="{947A7E03-C931-4045-B2DE-72607A434BAB}">
      <dgm:prSet phldrT="[Text]"/>
      <dgm:spPr/>
      <dgm:t>
        <a:bodyPr/>
        <a:lstStyle/>
        <a:p>
          <a:r>
            <a:rPr lang="zh-CN" altLang="en-US" dirty="0"/>
            <a:t>为了创新而创新（挑战）</a:t>
          </a:r>
          <a:endParaRPr lang="en-SG" dirty="0"/>
        </a:p>
      </dgm:t>
    </dgm:pt>
    <dgm:pt modelId="{E2D538B2-5F0F-479B-B785-B59F9970AB58}" type="parTrans" cxnId="{94DA1E3F-4C60-41B3-9B7C-085B600D1586}">
      <dgm:prSet/>
      <dgm:spPr/>
      <dgm:t>
        <a:bodyPr/>
        <a:lstStyle/>
        <a:p>
          <a:endParaRPr lang="en-SG"/>
        </a:p>
      </dgm:t>
    </dgm:pt>
    <dgm:pt modelId="{B3D33D1C-C97B-4B8C-8716-7047DD076F1D}" type="sibTrans" cxnId="{94DA1E3F-4C60-41B3-9B7C-085B600D1586}">
      <dgm:prSet/>
      <dgm:spPr/>
      <dgm:t>
        <a:bodyPr/>
        <a:lstStyle/>
        <a:p>
          <a:endParaRPr lang="en-SG"/>
        </a:p>
      </dgm:t>
    </dgm:pt>
    <dgm:pt modelId="{07565781-43BD-45CC-99C4-71A791AACC2E}">
      <dgm:prSet phldrT="[Text]"/>
      <dgm:spPr/>
      <dgm:t>
        <a:bodyPr/>
        <a:lstStyle/>
        <a:p>
          <a:r>
            <a:rPr lang="zh-CN" altLang="en-US" dirty="0"/>
            <a:t>提出新问题，但没有论述新问题是否妥帖</a:t>
          </a:r>
          <a:endParaRPr lang="en-SG" dirty="0"/>
        </a:p>
      </dgm:t>
    </dgm:pt>
    <dgm:pt modelId="{519342FB-F525-43FE-A8DE-2F072E03E03B}" type="parTrans" cxnId="{06F203AF-6F7A-4AEF-9299-4C1CAF63914E}">
      <dgm:prSet/>
      <dgm:spPr/>
      <dgm:t>
        <a:bodyPr/>
        <a:lstStyle/>
        <a:p>
          <a:endParaRPr lang="en-SG"/>
        </a:p>
      </dgm:t>
    </dgm:pt>
    <dgm:pt modelId="{C2919B68-0AF9-41EA-830B-4FA90444EFCF}" type="sibTrans" cxnId="{06F203AF-6F7A-4AEF-9299-4C1CAF63914E}">
      <dgm:prSet/>
      <dgm:spPr/>
      <dgm:t>
        <a:bodyPr/>
        <a:lstStyle/>
        <a:p>
          <a:endParaRPr lang="en-SG"/>
        </a:p>
      </dgm:t>
    </dgm:pt>
    <dgm:pt modelId="{E57AEE72-A042-4808-A1BF-4BC478E94F39}">
      <dgm:prSet phldrT="[Text]"/>
      <dgm:spPr/>
      <dgm:t>
        <a:bodyPr/>
        <a:lstStyle/>
        <a:p>
          <a:r>
            <a:rPr lang="zh-CN" altLang="en-US" dirty="0"/>
            <a:t>找资料论证新问题，无意中将问题变成结论；证明结论正确 </a:t>
          </a:r>
          <a:r>
            <a:rPr lang="en-US" altLang="zh-CN" dirty="0"/>
            <a:t>– </a:t>
          </a:r>
          <a:r>
            <a:rPr lang="zh-CN" altLang="en-US" dirty="0"/>
            <a:t>自圆其说</a:t>
          </a:r>
          <a:endParaRPr lang="en-SG" dirty="0"/>
        </a:p>
      </dgm:t>
    </dgm:pt>
    <dgm:pt modelId="{43482F6E-1932-4C29-9179-D94AC19CF200}" type="parTrans" cxnId="{D077C6E2-7B9E-46E1-8041-4EB391E2066D}">
      <dgm:prSet/>
      <dgm:spPr/>
      <dgm:t>
        <a:bodyPr/>
        <a:lstStyle/>
        <a:p>
          <a:endParaRPr lang="en-SG"/>
        </a:p>
      </dgm:t>
    </dgm:pt>
    <dgm:pt modelId="{39D75E7D-0431-4A90-8B74-B61DD6C3BDBC}" type="sibTrans" cxnId="{D077C6E2-7B9E-46E1-8041-4EB391E2066D}">
      <dgm:prSet/>
      <dgm:spPr/>
      <dgm:t>
        <a:bodyPr/>
        <a:lstStyle/>
        <a:p>
          <a:endParaRPr lang="en-SG"/>
        </a:p>
      </dgm:t>
    </dgm:pt>
    <dgm:pt modelId="{704CED33-AF57-465D-BB74-5753A2C83903}">
      <dgm:prSet phldrT="[Text]"/>
      <dgm:spPr/>
      <dgm:t>
        <a:bodyPr/>
        <a:lstStyle/>
        <a:p>
          <a:r>
            <a:rPr lang="zh-CN" altLang="en-US" dirty="0"/>
            <a:t>阅读 </a:t>
          </a:r>
          <a:r>
            <a:rPr lang="en-US" altLang="zh-CN" dirty="0"/>
            <a:t>– </a:t>
          </a:r>
          <a:r>
            <a:rPr lang="zh-CN" altLang="en-US" dirty="0"/>
            <a:t>分析 </a:t>
          </a:r>
          <a:r>
            <a:rPr lang="en-US" altLang="zh-CN" dirty="0"/>
            <a:t>– </a:t>
          </a:r>
          <a:r>
            <a:rPr lang="zh-CN" altLang="en-US" dirty="0"/>
            <a:t>对比 </a:t>
          </a:r>
          <a:r>
            <a:rPr lang="en-US" altLang="zh-CN" dirty="0"/>
            <a:t>– </a:t>
          </a:r>
          <a:r>
            <a:rPr lang="zh-CN" altLang="en-US" dirty="0"/>
            <a:t>方法创新或结论创新</a:t>
          </a:r>
          <a:endParaRPr lang="en-SG" dirty="0"/>
        </a:p>
      </dgm:t>
    </dgm:pt>
    <dgm:pt modelId="{F10812FD-9C16-4E4E-8C23-682CD935CA56}" type="parTrans" cxnId="{EEE2E8BB-97A8-4A55-BA8A-F84D7ED59978}">
      <dgm:prSet/>
      <dgm:spPr/>
      <dgm:t>
        <a:bodyPr/>
        <a:lstStyle/>
        <a:p>
          <a:endParaRPr lang="en-SG"/>
        </a:p>
      </dgm:t>
    </dgm:pt>
    <dgm:pt modelId="{8737D381-D26D-4DC8-A742-03AE3D8C364A}" type="sibTrans" cxnId="{EEE2E8BB-97A8-4A55-BA8A-F84D7ED59978}">
      <dgm:prSet/>
      <dgm:spPr/>
      <dgm:t>
        <a:bodyPr/>
        <a:lstStyle/>
        <a:p>
          <a:endParaRPr lang="en-SG"/>
        </a:p>
      </dgm:t>
    </dgm:pt>
    <dgm:pt modelId="{D5AA8D7A-4962-4697-89DB-D9705528A21A}">
      <dgm:prSet phldrT="[Text]"/>
      <dgm:spPr/>
      <dgm:t>
        <a:bodyPr/>
        <a:lstStyle/>
        <a:p>
          <a:r>
            <a:rPr lang="zh-CN" altLang="en-US" dirty="0"/>
            <a:t>阅读 </a:t>
          </a:r>
          <a:r>
            <a:rPr lang="en-US" altLang="zh-CN" dirty="0"/>
            <a:t>– </a:t>
          </a:r>
          <a:r>
            <a:rPr lang="zh-CN" altLang="en-US" dirty="0"/>
            <a:t>提出新问题 </a:t>
          </a:r>
          <a:r>
            <a:rPr lang="en-US" altLang="zh-CN" dirty="0"/>
            <a:t>– </a:t>
          </a:r>
          <a:r>
            <a:rPr lang="zh-CN" altLang="en-US" dirty="0"/>
            <a:t>论证新问题 </a:t>
          </a:r>
          <a:r>
            <a:rPr lang="en-US" altLang="zh-CN" dirty="0"/>
            <a:t>– </a:t>
          </a:r>
          <a:r>
            <a:rPr lang="zh-CN" altLang="en-US" dirty="0"/>
            <a:t>筛选合理的新问题</a:t>
          </a:r>
          <a:endParaRPr lang="en-SG" dirty="0"/>
        </a:p>
      </dgm:t>
    </dgm:pt>
    <dgm:pt modelId="{CB4FA72A-D684-467B-93A5-EA5171EB1EAD}" type="parTrans" cxnId="{CD0C0789-4870-4744-8E26-40FF1170E282}">
      <dgm:prSet/>
      <dgm:spPr/>
      <dgm:t>
        <a:bodyPr/>
        <a:lstStyle/>
        <a:p>
          <a:endParaRPr lang="en-SG"/>
        </a:p>
      </dgm:t>
    </dgm:pt>
    <dgm:pt modelId="{BB906E12-3CCA-4F54-B44E-3C3D71C30812}" type="sibTrans" cxnId="{CD0C0789-4870-4744-8E26-40FF1170E282}">
      <dgm:prSet/>
      <dgm:spPr/>
      <dgm:t>
        <a:bodyPr/>
        <a:lstStyle/>
        <a:p>
          <a:endParaRPr lang="en-SG"/>
        </a:p>
      </dgm:t>
    </dgm:pt>
    <dgm:pt modelId="{9D8C953D-54CA-4C20-88C8-38C2430AE210}">
      <dgm:prSet phldrT="[Text]"/>
      <dgm:spPr/>
      <dgm:t>
        <a:bodyPr/>
        <a:lstStyle/>
        <a:p>
          <a:r>
            <a:rPr lang="zh-CN" altLang="en-US" dirty="0"/>
            <a:t>带着问题阅读 </a:t>
          </a:r>
          <a:r>
            <a:rPr lang="en-US" altLang="zh-CN" dirty="0"/>
            <a:t>– </a:t>
          </a:r>
          <a:r>
            <a:rPr lang="zh-CN" altLang="en-US" dirty="0"/>
            <a:t>回答问题 </a:t>
          </a:r>
          <a:r>
            <a:rPr lang="en-US" altLang="zh-CN" dirty="0"/>
            <a:t>– </a:t>
          </a:r>
          <a:r>
            <a:rPr lang="zh-CN" altLang="en-US" dirty="0"/>
            <a:t>对比观点 </a:t>
          </a:r>
          <a:r>
            <a:rPr lang="en-US" altLang="zh-CN" dirty="0"/>
            <a:t>– </a:t>
          </a:r>
          <a:r>
            <a:rPr lang="zh-CN" altLang="en-US" dirty="0"/>
            <a:t>论证过程就是创新 </a:t>
          </a:r>
          <a:r>
            <a:rPr lang="en-US" altLang="zh-CN" dirty="0"/>
            <a:t>– </a:t>
          </a:r>
          <a:r>
            <a:rPr lang="zh-CN" altLang="en-US" dirty="0"/>
            <a:t>结论可以是新结论，也可以是修正后的旧论</a:t>
          </a:r>
          <a:endParaRPr lang="en-SG" dirty="0"/>
        </a:p>
      </dgm:t>
    </dgm:pt>
    <dgm:pt modelId="{A7343187-3E99-4AF8-8666-FA1F31A0DD5A}" type="parTrans" cxnId="{3E2233DC-B008-4005-B8DC-1923B92383A6}">
      <dgm:prSet/>
      <dgm:spPr/>
      <dgm:t>
        <a:bodyPr/>
        <a:lstStyle/>
        <a:p>
          <a:endParaRPr lang="en-SG"/>
        </a:p>
      </dgm:t>
    </dgm:pt>
    <dgm:pt modelId="{402AAFB1-F250-4377-BED2-17627278BE14}" type="sibTrans" cxnId="{3E2233DC-B008-4005-B8DC-1923B92383A6}">
      <dgm:prSet/>
      <dgm:spPr/>
      <dgm:t>
        <a:bodyPr/>
        <a:lstStyle/>
        <a:p>
          <a:endParaRPr lang="en-SG"/>
        </a:p>
      </dgm:t>
    </dgm:pt>
    <dgm:pt modelId="{FDE12BE0-8CA2-450A-9773-DFB5C76ABF3C}" type="pres">
      <dgm:prSet presAssocID="{ABC9247F-2863-422D-8872-5F88C57DFE87}" presName="diagram" presStyleCnt="0">
        <dgm:presLayoutVars>
          <dgm:chPref val="1"/>
          <dgm:dir/>
          <dgm:animOne val="branch"/>
          <dgm:animLvl val="lvl"/>
          <dgm:resizeHandles/>
        </dgm:presLayoutVars>
      </dgm:prSet>
      <dgm:spPr/>
    </dgm:pt>
    <dgm:pt modelId="{48EC2AFE-DCE7-420A-A999-5114D7EBD143}" type="pres">
      <dgm:prSet presAssocID="{947A7E03-C931-4045-B2DE-72607A434BAB}" presName="root" presStyleCnt="0"/>
      <dgm:spPr/>
    </dgm:pt>
    <dgm:pt modelId="{C51F03DB-CE1B-4043-9A1E-5BA12D979C0E}" type="pres">
      <dgm:prSet presAssocID="{947A7E03-C931-4045-B2DE-72607A434BAB}" presName="rootComposite" presStyleCnt="0"/>
      <dgm:spPr/>
    </dgm:pt>
    <dgm:pt modelId="{63A15076-AA6C-4909-9A6F-B969B8CB5BAE}" type="pres">
      <dgm:prSet presAssocID="{947A7E03-C931-4045-B2DE-72607A434BAB}" presName="rootText" presStyleLbl="node1" presStyleIdx="0" presStyleCnt="2"/>
      <dgm:spPr/>
    </dgm:pt>
    <dgm:pt modelId="{08E8E2B0-D001-4DF6-BF91-5006006E90B7}" type="pres">
      <dgm:prSet presAssocID="{947A7E03-C931-4045-B2DE-72607A434BAB}" presName="rootConnector" presStyleLbl="node1" presStyleIdx="0" presStyleCnt="2"/>
      <dgm:spPr/>
    </dgm:pt>
    <dgm:pt modelId="{14F8E7A4-116B-4BD0-9EA3-8473E262E9C8}" type="pres">
      <dgm:prSet presAssocID="{947A7E03-C931-4045-B2DE-72607A434BAB}" presName="childShape" presStyleCnt="0"/>
      <dgm:spPr/>
    </dgm:pt>
    <dgm:pt modelId="{CEDB37DB-E29F-43FE-8F26-F07EDAFB8E32}" type="pres">
      <dgm:prSet presAssocID="{519342FB-F525-43FE-A8DE-2F072E03E03B}" presName="Name13" presStyleLbl="parChTrans1D2" presStyleIdx="0" presStyleCnt="4"/>
      <dgm:spPr/>
    </dgm:pt>
    <dgm:pt modelId="{F7D5CF2B-3CBD-4175-912F-B16DEB001C08}" type="pres">
      <dgm:prSet presAssocID="{07565781-43BD-45CC-99C4-71A791AACC2E}" presName="childText" presStyleLbl="bgAcc1" presStyleIdx="0" presStyleCnt="4">
        <dgm:presLayoutVars>
          <dgm:bulletEnabled val="1"/>
        </dgm:presLayoutVars>
      </dgm:prSet>
      <dgm:spPr/>
    </dgm:pt>
    <dgm:pt modelId="{1CA69CAA-7A8B-4959-B40B-7E766188728B}" type="pres">
      <dgm:prSet presAssocID="{43482F6E-1932-4C29-9179-D94AC19CF200}" presName="Name13" presStyleLbl="parChTrans1D2" presStyleIdx="1" presStyleCnt="4"/>
      <dgm:spPr/>
    </dgm:pt>
    <dgm:pt modelId="{4104546C-8D34-481D-83A6-88709D8B9422}" type="pres">
      <dgm:prSet presAssocID="{E57AEE72-A042-4808-A1BF-4BC478E94F39}" presName="childText" presStyleLbl="bgAcc1" presStyleIdx="1" presStyleCnt="4">
        <dgm:presLayoutVars>
          <dgm:bulletEnabled val="1"/>
        </dgm:presLayoutVars>
      </dgm:prSet>
      <dgm:spPr/>
    </dgm:pt>
    <dgm:pt modelId="{D1DBCC48-6A02-4DA5-9181-BCE042B59055}" type="pres">
      <dgm:prSet presAssocID="{704CED33-AF57-465D-BB74-5753A2C83903}" presName="root" presStyleCnt="0"/>
      <dgm:spPr/>
    </dgm:pt>
    <dgm:pt modelId="{23CDC051-9B3D-4B10-8280-D4D6CCA75841}" type="pres">
      <dgm:prSet presAssocID="{704CED33-AF57-465D-BB74-5753A2C83903}" presName="rootComposite" presStyleCnt="0"/>
      <dgm:spPr/>
    </dgm:pt>
    <dgm:pt modelId="{8621CF8F-E662-4BE7-B4A0-EE519CA7565C}" type="pres">
      <dgm:prSet presAssocID="{704CED33-AF57-465D-BB74-5753A2C83903}" presName="rootText" presStyleLbl="node1" presStyleIdx="1" presStyleCnt="2"/>
      <dgm:spPr/>
    </dgm:pt>
    <dgm:pt modelId="{22C5FA9D-B7E1-4B87-9DA2-C74D7313CFB0}" type="pres">
      <dgm:prSet presAssocID="{704CED33-AF57-465D-BB74-5753A2C83903}" presName="rootConnector" presStyleLbl="node1" presStyleIdx="1" presStyleCnt="2"/>
      <dgm:spPr/>
    </dgm:pt>
    <dgm:pt modelId="{069525DA-39C9-4521-9E77-8700F41BD90C}" type="pres">
      <dgm:prSet presAssocID="{704CED33-AF57-465D-BB74-5753A2C83903}" presName="childShape" presStyleCnt="0"/>
      <dgm:spPr/>
    </dgm:pt>
    <dgm:pt modelId="{BE023617-C5D9-4CD2-AA25-F2598BADEA06}" type="pres">
      <dgm:prSet presAssocID="{CB4FA72A-D684-467B-93A5-EA5171EB1EAD}" presName="Name13" presStyleLbl="parChTrans1D2" presStyleIdx="2" presStyleCnt="4"/>
      <dgm:spPr/>
    </dgm:pt>
    <dgm:pt modelId="{73F7F14B-7AC7-413A-8B28-66F9F5961944}" type="pres">
      <dgm:prSet presAssocID="{D5AA8D7A-4962-4697-89DB-D9705528A21A}" presName="childText" presStyleLbl="bgAcc1" presStyleIdx="2" presStyleCnt="4">
        <dgm:presLayoutVars>
          <dgm:bulletEnabled val="1"/>
        </dgm:presLayoutVars>
      </dgm:prSet>
      <dgm:spPr/>
    </dgm:pt>
    <dgm:pt modelId="{6C595645-663B-4BD1-B3C8-673B35496EBF}" type="pres">
      <dgm:prSet presAssocID="{A7343187-3E99-4AF8-8666-FA1F31A0DD5A}" presName="Name13" presStyleLbl="parChTrans1D2" presStyleIdx="3" presStyleCnt="4"/>
      <dgm:spPr/>
    </dgm:pt>
    <dgm:pt modelId="{15B357D7-4D44-4986-A451-4AD8520F0DE0}" type="pres">
      <dgm:prSet presAssocID="{9D8C953D-54CA-4C20-88C8-38C2430AE210}" presName="childText" presStyleLbl="bgAcc1" presStyleIdx="3" presStyleCnt="4">
        <dgm:presLayoutVars>
          <dgm:bulletEnabled val="1"/>
        </dgm:presLayoutVars>
      </dgm:prSet>
      <dgm:spPr/>
    </dgm:pt>
  </dgm:ptLst>
  <dgm:cxnLst>
    <dgm:cxn modelId="{3B4FBD01-5FF7-4740-AAB3-76A29E5A9DA4}" type="presOf" srcId="{D5AA8D7A-4962-4697-89DB-D9705528A21A}" destId="{73F7F14B-7AC7-413A-8B28-66F9F5961944}" srcOrd="0" destOrd="0" presId="urn:microsoft.com/office/officeart/2005/8/layout/hierarchy3"/>
    <dgm:cxn modelId="{C832C639-7480-4C24-80D1-6741CCB2F349}" type="presOf" srcId="{E57AEE72-A042-4808-A1BF-4BC478E94F39}" destId="{4104546C-8D34-481D-83A6-88709D8B9422}" srcOrd="0" destOrd="0" presId="urn:microsoft.com/office/officeart/2005/8/layout/hierarchy3"/>
    <dgm:cxn modelId="{94DA1E3F-4C60-41B3-9B7C-085B600D1586}" srcId="{ABC9247F-2863-422D-8872-5F88C57DFE87}" destId="{947A7E03-C931-4045-B2DE-72607A434BAB}" srcOrd="0" destOrd="0" parTransId="{E2D538B2-5F0F-479B-B785-B59F9970AB58}" sibTransId="{B3D33D1C-C97B-4B8C-8716-7047DD076F1D}"/>
    <dgm:cxn modelId="{DF65824F-4B2A-4BB9-B071-147E2737AD2D}" type="presOf" srcId="{519342FB-F525-43FE-A8DE-2F072E03E03B}" destId="{CEDB37DB-E29F-43FE-8F26-F07EDAFB8E32}" srcOrd="0" destOrd="0" presId="urn:microsoft.com/office/officeart/2005/8/layout/hierarchy3"/>
    <dgm:cxn modelId="{64E1C678-9E98-483D-83A2-CA7ACA84032C}" type="presOf" srcId="{CB4FA72A-D684-467B-93A5-EA5171EB1EAD}" destId="{BE023617-C5D9-4CD2-AA25-F2598BADEA06}" srcOrd="0" destOrd="0" presId="urn:microsoft.com/office/officeart/2005/8/layout/hierarchy3"/>
    <dgm:cxn modelId="{925EA55A-F994-4A27-8686-FE40BF7C9877}" type="presOf" srcId="{704CED33-AF57-465D-BB74-5753A2C83903}" destId="{8621CF8F-E662-4BE7-B4A0-EE519CA7565C}" srcOrd="0" destOrd="0" presId="urn:microsoft.com/office/officeart/2005/8/layout/hierarchy3"/>
    <dgm:cxn modelId="{7E78137F-0BD9-4BC3-82B0-1DC706B95FF3}" type="presOf" srcId="{947A7E03-C931-4045-B2DE-72607A434BAB}" destId="{08E8E2B0-D001-4DF6-BF91-5006006E90B7}" srcOrd="1" destOrd="0" presId="urn:microsoft.com/office/officeart/2005/8/layout/hierarchy3"/>
    <dgm:cxn modelId="{CD0C0789-4870-4744-8E26-40FF1170E282}" srcId="{704CED33-AF57-465D-BB74-5753A2C83903}" destId="{D5AA8D7A-4962-4697-89DB-D9705528A21A}" srcOrd="0" destOrd="0" parTransId="{CB4FA72A-D684-467B-93A5-EA5171EB1EAD}" sibTransId="{BB906E12-3CCA-4F54-B44E-3C3D71C30812}"/>
    <dgm:cxn modelId="{8F58159F-02CD-42C9-9AD6-AECC824F4375}" type="presOf" srcId="{A7343187-3E99-4AF8-8666-FA1F31A0DD5A}" destId="{6C595645-663B-4BD1-B3C8-673B35496EBF}" srcOrd="0" destOrd="0" presId="urn:microsoft.com/office/officeart/2005/8/layout/hierarchy3"/>
    <dgm:cxn modelId="{9093DDA4-50DE-41F1-96F0-FD534A1CA314}" type="presOf" srcId="{07565781-43BD-45CC-99C4-71A791AACC2E}" destId="{F7D5CF2B-3CBD-4175-912F-B16DEB001C08}" srcOrd="0" destOrd="0" presId="urn:microsoft.com/office/officeart/2005/8/layout/hierarchy3"/>
    <dgm:cxn modelId="{06F203AF-6F7A-4AEF-9299-4C1CAF63914E}" srcId="{947A7E03-C931-4045-B2DE-72607A434BAB}" destId="{07565781-43BD-45CC-99C4-71A791AACC2E}" srcOrd="0" destOrd="0" parTransId="{519342FB-F525-43FE-A8DE-2F072E03E03B}" sibTransId="{C2919B68-0AF9-41EA-830B-4FA90444EFCF}"/>
    <dgm:cxn modelId="{2EC75AB1-03D7-481B-A3CF-6A45664FA35B}" type="presOf" srcId="{704CED33-AF57-465D-BB74-5753A2C83903}" destId="{22C5FA9D-B7E1-4B87-9DA2-C74D7313CFB0}" srcOrd="1" destOrd="0" presId="urn:microsoft.com/office/officeart/2005/8/layout/hierarchy3"/>
    <dgm:cxn modelId="{EEE2E8BB-97A8-4A55-BA8A-F84D7ED59978}" srcId="{ABC9247F-2863-422D-8872-5F88C57DFE87}" destId="{704CED33-AF57-465D-BB74-5753A2C83903}" srcOrd="1" destOrd="0" parTransId="{F10812FD-9C16-4E4E-8C23-682CD935CA56}" sibTransId="{8737D381-D26D-4DC8-A742-03AE3D8C364A}"/>
    <dgm:cxn modelId="{59E351C6-403B-4630-8226-C23D2119DFAF}" type="presOf" srcId="{9D8C953D-54CA-4C20-88C8-38C2430AE210}" destId="{15B357D7-4D44-4986-A451-4AD8520F0DE0}" srcOrd="0" destOrd="0" presId="urn:microsoft.com/office/officeart/2005/8/layout/hierarchy3"/>
    <dgm:cxn modelId="{AC2D17C8-FC71-45E2-8505-DFF47FE4CAB9}" type="presOf" srcId="{43482F6E-1932-4C29-9179-D94AC19CF200}" destId="{1CA69CAA-7A8B-4959-B40B-7E766188728B}" srcOrd="0" destOrd="0" presId="urn:microsoft.com/office/officeart/2005/8/layout/hierarchy3"/>
    <dgm:cxn modelId="{5FD4A1D4-9039-444D-8364-B7C473AFE91D}" type="presOf" srcId="{ABC9247F-2863-422D-8872-5F88C57DFE87}" destId="{FDE12BE0-8CA2-450A-9773-DFB5C76ABF3C}" srcOrd="0" destOrd="0" presId="urn:microsoft.com/office/officeart/2005/8/layout/hierarchy3"/>
    <dgm:cxn modelId="{3E2233DC-B008-4005-B8DC-1923B92383A6}" srcId="{704CED33-AF57-465D-BB74-5753A2C83903}" destId="{9D8C953D-54CA-4C20-88C8-38C2430AE210}" srcOrd="1" destOrd="0" parTransId="{A7343187-3E99-4AF8-8666-FA1F31A0DD5A}" sibTransId="{402AAFB1-F250-4377-BED2-17627278BE14}"/>
    <dgm:cxn modelId="{D077C6E2-7B9E-46E1-8041-4EB391E2066D}" srcId="{947A7E03-C931-4045-B2DE-72607A434BAB}" destId="{E57AEE72-A042-4808-A1BF-4BC478E94F39}" srcOrd="1" destOrd="0" parTransId="{43482F6E-1932-4C29-9179-D94AC19CF200}" sibTransId="{39D75E7D-0431-4A90-8B74-B61DD6C3BDBC}"/>
    <dgm:cxn modelId="{74A67FF2-BBDB-442F-8CFE-D0A10D2E449E}" type="presOf" srcId="{947A7E03-C931-4045-B2DE-72607A434BAB}" destId="{63A15076-AA6C-4909-9A6F-B969B8CB5BAE}" srcOrd="0" destOrd="0" presId="urn:microsoft.com/office/officeart/2005/8/layout/hierarchy3"/>
    <dgm:cxn modelId="{38AE0B8B-3EBF-4D7F-A112-FFF8E56BFAC0}" type="presParOf" srcId="{FDE12BE0-8CA2-450A-9773-DFB5C76ABF3C}" destId="{48EC2AFE-DCE7-420A-A999-5114D7EBD143}" srcOrd="0" destOrd="0" presId="urn:microsoft.com/office/officeart/2005/8/layout/hierarchy3"/>
    <dgm:cxn modelId="{4826BE94-3D2C-4251-9AFE-14E9E8BAF147}" type="presParOf" srcId="{48EC2AFE-DCE7-420A-A999-5114D7EBD143}" destId="{C51F03DB-CE1B-4043-9A1E-5BA12D979C0E}" srcOrd="0" destOrd="0" presId="urn:microsoft.com/office/officeart/2005/8/layout/hierarchy3"/>
    <dgm:cxn modelId="{597C41D5-4903-4FD0-AADA-CD29737EF12B}" type="presParOf" srcId="{C51F03DB-CE1B-4043-9A1E-5BA12D979C0E}" destId="{63A15076-AA6C-4909-9A6F-B969B8CB5BAE}" srcOrd="0" destOrd="0" presId="urn:microsoft.com/office/officeart/2005/8/layout/hierarchy3"/>
    <dgm:cxn modelId="{2645DCCA-29D7-495B-AC53-14BA67AE4DA2}" type="presParOf" srcId="{C51F03DB-CE1B-4043-9A1E-5BA12D979C0E}" destId="{08E8E2B0-D001-4DF6-BF91-5006006E90B7}" srcOrd="1" destOrd="0" presId="urn:microsoft.com/office/officeart/2005/8/layout/hierarchy3"/>
    <dgm:cxn modelId="{6EE67F54-4AA3-4568-AB37-34E3BE8F8DD5}" type="presParOf" srcId="{48EC2AFE-DCE7-420A-A999-5114D7EBD143}" destId="{14F8E7A4-116B-4BD0-9EA3-8473E262E9C8}" srcOrd="1" destOrd="0" presId="urn:microsoft.com/office/officeart/2005/8/layout/hierarchy3"/>
    <dgm:cxn modelId="{4EA1DCE0-8144-4B73-8E65-B3022EC4BED7}" type="presParOf" srcId="{14F8E7A4-116B-4BD0-9EA3-8473E262E9C8}" destId="{CEDB37DB-E29F-43FE-8F26-F07EDAFB8E32}" srcOrd="0" destOrd="0" presId="urn:microsoft.com/office/officeart/2005/8/layout/hierarchy3"/>
    <dgm:cxn modelId="{CEF109C3-23BD-42F7-9F77-467FB7D9B5BA}" type="presParOf" srcId="{14F8E7A4-116B-4BD0-9EA3-8473E262E9C8}" destId="{F7D5CF2B-3CBD-4175-912F-B16DEB001C08}" srcOrd="1" destOrd="0" presId="urn:microsoft.com/office/officeart/2005/8/layout/hierarchy3"/>
    <dgm:cxn modelId="{1A1B50BC-C13A-4415-9CB3-8545891643F2}" type="presParOf" srcId="{14F8E7A4-116B-4BD0-9EA3-8473E262E9C8}" destId="{1CA69CAA-7A8B-4959-B40B-7E766188728B}" srcOrd="2" destOrd="0" presId="urn:microsoft.com/office/officeart/2005/8/layout/hierarchy3"/>
    <dgm:cxn modelId="{09F8FC89-0FD1-47C3-8C77-D980E3CA5F62}" type="presParOf" srcId="{14F8E7A4-116B-4BD0-9EA3-8473E262E9C8}" destId="{4104546C-8D34-481D-83A6-88709D8B9422}" srcOrd="3" destOrd="0" presId="urn:microsoft.com/office/officeart/2005/8/layout/hierarchy3"/>
    <dgm:cxn modelId="{60E5535F-826B-400A-AAAC-21590FC4E6B7}" type="presParOf" srcId="{FDE12BE0-8CA2-450A-9773-DFB5C76ABF3C}" destId="{D1DBCC48-6A02-4DA5-9181-BCE042B59055}" srcOrd="1" destOrd="0" presId="urn:microsoft.com/office/officeart/2005/8/layout/hierarchy3"/>
    <dgm:cxn modelId="{F9797CB7-3453-4FFD-B6A2-46EAA8BF90E2}" type="presParOf" srcId="{D1DBCC48-6A02-4DA5-9181-BCE042B59055}" destId="{23CDC051-9B3D-4B10-8280-D4D6CCA75841}" srcOrd="0" destOrd="0" presId="urn:microsoft.com/office/officeart/2005/8/layout/hierarchy3"/>
    <dgm:cxn modelId="{51B1C04C-FD5E-4644-AE8E-77C451CCA375}" type="presParOf" srcId="{23CDC051-9B3D-4B10-8280-D4D6CCA75841}" destId="{8621CF8F-E662-4BE7-B4A0-EE519CA7565C}" srcOrd="0" destOrd="0" presId="urn:microsoft.com/office/officeart/2005/8/layout/hierarchy3"/>
    <dgm:cxn modelId="{7D408211-CB17-4423-AE0A-545CF53002FF}" type="presParOf" srcId="{23CDC051-9B3D-4B10-8280-D4D6CCA75841}" destId="{22C5FA9D-B7E1-4B87-9DA2-C74D7313CFB0}" srcOrd="1" destOrd="0" presId="urn:microsoft.com/office/officeart/2005/8/layout/hierarchy3"/>
    <dgm:cxn modelId="{4174831E-C174-4070-B77D-862D013A7A77}" type="presParOf" srcId="{D1DBCC48-6A02-4DA5-9181-BCE042B59055}" destId="{069525DA-39C9-4521-9E77-8700F41BD90C}" srcOrd="1" destOrd="0" presId="urn:microsoft.com/office/officeart/2005/8/layout/hierarchy3"/>
    <dgm:cxn modelId="{BC4C10AF-BD3C-4F9E-AA44-37ADE5F9651A}" type="presParOf" srcId="{069525DA-39C9-4521-9E77-8700F41BD90C}" destId="{BE023617-C5D9-4CD2-AA25-F2598BADEA06}" srcOrd="0" destOrd="0" presId="urn:microsoft.com/office/officeart/2005/8/layout/hierarchy3"/>
    <dgm:cxn modelId="{81BCB19F-3B8E-4AA8-8781-AACB663DCFFA}" type="presParOf" srcId="{069525DA-39C9-4521-9E77-8700F41BD90C}" destId="{73F7F14B-7AC7-413A-8B28-66F9F5961944}" srcOrd="1" destOrd="0" presId="urn:microsoft.com/office/officeart/2005/8/layout/hierarchy3"/>
    <dgm:cxn modelId="{A9113E49-3946-4919-8D6E-7FEC8422B63A}" type="presParOf" srcId="{069525DA-39C9-4521-9E77-8700F41BD90C}" destId="{6C595645-663B-4BD1-B3C8-673B35496EBF}" srcOrd="2" destOrd="0" presId="urn:microsoft.com/office/officeart/2005/8/layout/hierarchy3"/>
    <dgm:cxn modelId="{DB9F560E-D8C0-41CE-842F-69A359FC5A68}" type="presParOf" srcId="{069525DA-39C9-4521-9E77-8700F41BD90C}" destId="{15B357D7-4D44-4986-A451-4AD8520F0DE0}"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DB09D9-41A3-4EE6-BF8C-C4D5923776A9}" type="doc">
      <dgm:prSet loTypeId="urn:diagrams.loki3.com/BracketList" loCatId="list" qsTypeId="urn:microsoft.com/office/officeart/2005/8/quickstyle/simple1" qsCatId="simple" csTypeId="urn:microsoft.com/office/officeart/2005/8/colors/colorful4" csCatId="colorful" phldr="1"/>
      <dgm:spPr/>
      <dgm:t>
        <a:bodyPr/>
        <a:lstStyle/>
        <a:p>
          <a:endParaRPr lang="en-SG"/>
        </a:p>
      </dgm:t>
    </dgm:pt>
    <dgm:pt modelId="{FD056EF3-1D65-41D4-903E-7925BE9B30B1}">
      <dgm:prSet phldrT="[Text]"/>
      <dgm:spPr/>
      <dgm:t>
        <a:bodyPr/>
        <a:lstStyle/>
        <a:p>
          <a:r>
            <a:rPr lang="zh-CN" altLang="en-US" dirty="0"/>
            <a:t>学术研究（可能与修行无关，浪费时间；但为什么不去山上修行，来到俗世读书？）</a:t>
          </a:r>
          <a:endParaRPr lang="en-SG" dirty="0"/>
        </a:p>
      </dgm:t>
    </dgm:pt>
    <dgm:pt modelId="{4CB3BFFA-0561-4955-82F8-E2CE2443ABD3}" type="parTrans" cxnId="{358AEE34-67B7-4571-A3C5-C8348D8D6792}">
      <dgm:prSet/>
      <dgm:spPr/>
      <dgm:t>
        <a:bodyPr/>
        <a:lstStyle/>
        <a:p>
          <a:endParaRPr lang="en-SG"/>
        </a:p>
      </dgm:t>
    </dgm:pt>
    <dgm:pt modelId="{E0AAD551-AD10-4BEB-9535-91C920BEF5C8}" type="sibTrans" cxnId="{358AEE34-67B7-4571-A3C5-C8348D8D6792}">
      <dgm:prSet/>
      <dgm:spPr/>
      <dgm:t>
        <a:bodyPr/>
        <a:lstStyle/>
        <a:p>
          <a:endParaRPr lang="en-SG"/>
        </a:p>
      </dgm:t>
    </dgm:pt>
    <dgm:pt modelId="{08D6BA2F-9170-4F28-B64C-259AFBDF8A50}">
      <dgm:prSet phldrT="[Text]"/>
      <dgm:spPr/>
      <dgm:t>
        <a:bodyPr/>
        <a:lstStyle/>
        <a:p>
          <a:r>
            <a:rPr lang="zh-CN" altLang="en-US" dirty="0"/>
            <a:t>提出问题，回答问题，总结结论</a:t>
          </a:r>
          <a:endParaRPr lang="en-SG" dirty="0"/>
        </a:p>
      </dgm:t>
    </dgm:pt>
    <dgm:pt modelId="{DEB25018-F8B7-4A09-B6F6-8B6ADF14A393}" type="parTrans" cxnId="{7F53BF6F-9B1A-4195-99A4-85E2D94067D9}">
      <dgm:prSet/>
      <dgm:spPr/>
      <dgm:t>
        <a:bodyPr/>
        <a:lstStyle/>
        <a:p>
          <a:endParaRPr lang="en-SG"/>
        </a:p>
      </dgm:t>
    </dgm:pt>
    <dgm:pt modelId="{71F2A194-C307-4E38-AC52-91ED99D0C2EA}" type="sibTrans" cxnId="{7F53BF6F-9B1A-4195-99A4-85E2D94067D9}">
      <dgm:prSet/>
      <dgm:spPr/>
      <dgm:t>
        <a:bodyPr/>
        <a:lstStyle/>
        <a:p>
          <a:endParaRPr lang="en-SG"/>
        </a:p>
      </dgm:t>
    </dgm:pt>
    <dgm:pt modelId="{82A37653-F4CA-44E7-83C9-D3CD4E1C7A4C}">
      <dgm:prSet phldrT="[Text]"/>
      <dgm:spPr/>
      <dgm:t>
        <a:bodyPr/>
        <a:lstStyle/>
        <a:p>
          <a:r>
            <a:rPr lang="zh-CN" altLang="en-US" dirty="0"/>
            <a:t>挑战既定结论，重新提问并回答 </a:t>
          </a:r>
          <a:r>
            <a:rPr lang="en-US" altLang="zh-CN" dirty="0"/>
            <a:t>– </a:t>
          </a:r>
          <a:r>
            <a:rPr lang="zh-CN" altLang="en-US" dirty="0"/>
            <a:t>新观点</a:t>
          </a:r>
          <a:endParaRPr lang="en-SG" dirty="0"/>
        </a:p>
      </dgm:t>
    </dgm:pt>
    <dgm:pt modelId="{F0299E2F-2158-4F68-8668-D330FC5EC621}" type="parTrans" cxnId="{8FEF9C93-B6B5-4503-9A0C-BD56D525D180}">
      <dgm:prSet/>
      <dgm:spPr/>
      <dgm:t>
        <a:bodyPr/>
        <a:lstStyle/>
        <a:p>
          <a:endParaRPr lang="en-SG"/>
        </a:p>
      </dgm:t>
    </dgm:pt>
    <dgm:pt modelId="{9C23D7F0-1577-4037-A285-9975F0A19819}" type="sibTrans" cxnId="{8FEF9C93-B6B5-4503-9A0C-BD56D525D180}">
      <dgm:prSet/>
      <dgm:spPr/>
      <dgm:t>
        <a:bodyPr/>
        <a:lstStyle/>
        <a:p>
          <a:endParaRPr lang="en-SG"/>
        </a:p>
      </dgm:t>
    </dgm:pt>
    <dgm:pt modelId="{994C03C5-B20D-46A6-AAFE-618ECB357B06}">
      <dgm:prSet phldrT="[Text]"/>
      <dgm:spPr/>
      <dgm:t>
        <a:bodyPr/>
        <a:lstStyle/>
        <a:p>
          <a:r>
            <a:rPr lang="zh-CN" altLang="en-US" dirty="0"/>
            <a:t>继续挑战和创新 </a:t>
          </a:r>
          <a:r>
            <a:rPr lang="en-US" altLang="zh-CN" dirty="0"/>
            <a:t>– </a:t>
          </a:r>
          <a:r>
            <a:rPr lang="zh-CN" altLang="en-US" dirty="0"/>
            <a:t>更新的结论或观点</a:t>
          </a:r>
          <a:endParaRPr lang="en-SG" dirty="0"/>
        </a:p>
      </dgm:t>
    </dgm:pt>
    <dgm:pt modelId="{C0CCFEC5-A22C-4114-BB63-5403AC1B33D5}" type="parTrans" cxnId="{C4850CCE-4291-4D84-9917-F27D71CD8EBD}">
      <dgm:prSet/>
      <dgm:spPr/>
      <dgm:t>
        <a:bodyPr/>
        <a:lstStyle/>
        <a:p>
          <a:endParaRPr lang="en-SG"/>
        </a:p>
      </dgm:t>
    </dgm:pt>
    <dgm:pt modelId="{9DFEB750-92C8-4435-9703-B635BA8094E0}" type="sibTrans" cxnId="{C4850CCE-4291-4D84-9917-F27D71CD8EBD}">
      <dgm:prSet/>
      <dgm:spPr/>
      <dgm:t>
        <a:bodyPr/>
        <a:lstStyle/>
        <a:p>
          <a:endParaRPr lang="en-SG"/>
        </a:p>
      </dgm:t>
    </dgm:pt>
    <dgm:pt modelId="{9272CCCB-E853-4321-AA13-2F2A9C37AF6F}">
      <dgm:prSet phldrT="[Text]"/>
      <dgm:spPr/>
      <dgm:t>
        <a:bodyPr/>
        <a:lstStyle/>
        <a:p>
          <a:r>
            <a:rPr lang="zh-CN" altLang="en-US" dirty="0"/>
            <a:t>佛教发展（没有部派佛教、大小乘佛教等论争，佛教的发展可能不会有今天的多样化和完整）</a:t>
          </a:r>
          <a:endParaRPr lang="en-SG" dirty="0"/>
        </a:p>
      </dgm:t>
    </dgm:pt>
    <dgm:pt modelId="{4338E52C-5F86-4A6A-A443-B326AE652D9B}" type="parTrans" cxnId="{E98BBA9E-3628-44D9-B0AA-248F7BC7B8D3}">
      <dgm:prSet/>
      <dgm:spPr/>
      <dgm:t>
        <a:bodyPr/>
        <a:lstStyle/>
        <a:p>
          <a:endParaRPr lang="en-SG"/>
        </a:p>
      </dgm:t>
    </dgm:pt>
    <dgm:pt modelId="{72A54BB9-2198-47F8-98AD-519E6C1F462B}" type="sibTrans" cxnId="{E98BBA9E-3628-44D9-B0AA-248F7BC7B8D3}">
      <dgm:prSet/>
      <dgm:spPr/>
      <dgm:t>
        <a:bodyPr/>
        <a:lstStyle/>
        <a:p>
          <a:endParaRPr lang="en-SG"/>
        </a:p>
      </dgm:t>
    </dgm:pt>
    <dgm:pt modelId="{8234D711-EDB0-4AFC-8E67-73538F6B79F2}">
      <dgm:prSet phldrT="[Text]"/>
      <dgm:spPr/>
      <dgm:t>
        <a:bodyPr/>
        <a:lstStyle/>
        <a:p>
          <a:r>
            <a:rPr lang="zh-CN" altLang="en-US" dirty="0"/>
            <a:t>修行是个人的事情，而论证是外在的环境；人为无法改变，只能适应；</a:t>
          </a:r>
          <a:endParaRPr lang="en-SG" dirty="0"/>
        </a:p>
      </dgm:t>
    </dgm:pt>
    <dgm:pt modelId="{45947E33-30DB-4B48-A90F-6E5C70E1FBF8}" type="parTrans" cxnId="{80E3F9B9-8619-45D5-891B-3CDFA31F09DC}">
      <dgm:prSet/>
      <dgm:spPr/>
      <dgm:t>
        <a:bodyPr/>
        <a:lstStyle/>
        <a:p>
          <a:endParaRPr lang="en-SG"/>
        </a:p>
      </dgm:t>
    </dgm:pt>
    <dgm:pt modelId="{47F329A1-827A-4E4E-B884-A1DEBCC82DB7}" type="sibTrans" cxnId="{80E3F9B9-8619-45D5-891B-3CDFA31F09DC}">
      <dgm:prSet/>
      <dgm:spPr/>
      <dgm:t>
        <a:bodyPr/>
        <a:lstStyle/>
        <a:p>
          <a:endParaRPr lang="en-SG"/>
        </a:p>
      </dgm:t>
    </dgm:pt>
    <dgm:pt modelId="{35A312B6-1560-4D37-B51C-D8544F3E7A85}">
      <dgm:prSet phldrT="[Text]"/>
      <dgm:spPr/>
      <dgm:t>
        <a:bodyPr/>
        <a:lstStyle/>
        <a:p>
          <a:r>
            <a:rPr lang="zh-CN" altLang="en-US" dirty="0"/>
            <a:t>外在的学术发展（创新或挑战），忽视不可能；如果要回应，就需要相应的学术研究和总结（创新和挑战）</a:t>
          </a:r>
          <a:endParaRPr lang="en-SG" dirty="0"/>
        </a:p>
      </dgm:t>
    </dgm:pt>
    <dgm:pt modelId="{1922ADF4-DF13-4925-9971-D1064FCDDCB8}" type="parTrans" cxnId="{32B2FC65-CDCB-439D-B33C-E506BB94C821}">
      <dgm:prSet/>
      <dgm:spPr/>
      <dgm:t>
        <a:bodyPr/>
        <a:lstStyle/>
        <a:p>
          <a:endParaRPr lang="en-SG"/>
        </a:p>
      </dgm:t>
    </dgm:pt>
    <dgm:pt modelId="{E2398891-EA26-4608-A0DA-8B79BCF05AF1}" type="sibTrans" cxnId="{32B2FC65-CDCB-439D-B33C-E506BB94C821}">
      <dgm:prSet/>
      <dgm:spPr/>
      <dgm:t>
        <a:bodyPr/>
        <a:lstStyle/>
        <a:p>
          <a:endParaRPr lang="en-SG"/>
        </a:p>
      </dgm:t>
    </dgm:pt>
    <dgm:pt modelId="{4B289FF8-EC86-4BB8-A6C7-EB4988B0FD4D}">
      <dgm:prSet phldrT="[Text]"/>
      <dgm:spPr/>
      <dgm:t>
        <a:bodyPr/>
        <a:lstStyle/>
        <a:p>
          <a:r>
            <a:rPr lang="zh-CN" altLang="en-US" dirty="0"/>
            <a:t>禅宗不立文字，但留下的资料最多（圣严法师语），这是创新和挑战的结果；这不是严格意义上的学术，但其创新（语录和公案）以及机锋转语等修行方式，是对早前修行方式的挑战和革新</a:t>
          </a:r>
          <a:endParaRPr lang="en-SG" dirty="0"/>
        </a:p>
      </dgm:t>
    </dgm:pt>
    <dgm:pt modelId="{EEA0821A-9F30-489B-8DB8-CE6FD2C36B1C}" type="parTrans" cxnId="{B105531C-2D7D-4D3A-9F27-58456A9E2FBA}">
      <dgm:prSet/>
      <dgm:spPr/>
      <dgm:t>
        <a:bodyPr/>
        <a:lstStyle/>
        <a:p>
          <a:endParaRPr lang="en-SG"/>
        </a:p>
      </dgm:t>
    </dgm:pt>
    <dgm:pt modelId="{888B35C6-6F3D-4F85-B05F-B406D7323FDE}" type="sibTrans" cxnId="{B105531C-2D7D-4D3A-9F27-58456A9E2FBA}">
      <dgm:prSet/>
      <dgm:spPr/>
      <dgm:t>
        <a:bodyPr/>
        <a:lstStyle/>
        <a:p>
          <a:endParaRPr lang="en-SG"/>
        </a:p>
      </dgm:t>
    </dgm:pt>
    <dgm:pt modelId="{1014EDB0-AE2B-4E97-BDF6-D2DA129ED929}" type="pres">
      <dgm:prSet presAssocID="{00DB09D9-41A3-4EE6-BF8C-C4D5923776A9}" presName="Name0" presStyleCnt="0">
        <dgm:presLayoutVars>
          <dgm:dir/>
          <dgm:animLvl val="lvl"/>
          <dgm:resizeHandles val="exact"/>
        </dgm:presLayoutVars>
      </dgm:prSet>
      <dgm:spPr/>
    </dgm:pt>
    <dgm:pt modelId="{D3B636AC-0631-4BD0-9C7B-38D49F518F5C}" type="pres">
      <dgm:prSet presAssocID="{FD056EF3-1D65-41D4-903E-7925BE9B30B1}" presName="linNode" presStyleCnt="0"/>
      <dgm:spPr/>
    </dgm:pt>
    <dgm:pt modelId="{D855CED4-B6E3-41EA-87B4-E6D5B95547E5}" type="pres">
      <dgm:prSet presAssocID="{FD056EF3-1D65-41D4-903E-7925BE9B30B1}" presName="parTx" presStyleLbl="revTx" presStyleIdx="0" presStyleCnt="2">
        <dgm:presLayoutVars>
          <dgm:chMax val="1"/>
          <dgm:bulletEnabled val="1"/>
        </dgm:presLayoutVars>
      </dgm:prSet>
      <dgm:spPr/>
    </dgm:pt>
    <dgm:pt modelId="{0C11F413-E21B-4A04-9873-80AA2F39E4A2}" type="pres">
      <dgm:prSet presAssocID="{FD056EF3-1D65-41D4-903E-7925BE9B30B1}" presName="bracket" presStyleLbl="parChTrans1D1" presStyleIdx="0" presStyleCnt="2"/>
      <dgm:spPr/>
    </dgm:pt>
    <dgm:pt modelId="{3FC9415C-8003-45EA-B8FE-627B7093FFB5}" type="pres">
      <dgm:prSet presAssocID="{FD056EF3-1D65-41D4-903E-7925BE9B30B1}" presName="spH" presStyleCnt="0"/>
      <dgm:spPr/>
    </dgm:pt>
    <dgm:pt modelId="{E9B7558C-D342-4444-89E1-81333D05EB1D}" type="pres">
      <dgm:prSet presAssocID="{FD056EF3-1D65-41D4-903E-7925BE9B30B1}" presName="desTx" presStyleLbl="node1" presStyleIdx="0" presStyleCnt="2">
        <dgm:presLayoutVars>
          <dgm:bulletEnabled val="1"/>
        </dgm:presLayoutVars>
      </dgm:prSet>
      <dgm:spPr/>
    </dgm:pt>
    <dgm:pt modelId="{801634F2-7054-4BD9-A6EE-9EBF854B9DD1}" type="pres">
      <dgm:prSet presAssocID="{E0AAD551-AD10-4BEB-9535-91C920BEF5C8}" presName="spV" presStyleCnt="0"/>
      <dgm:spPr/>
    </dgm:pt>
    <dgm:pt modelId="{72C007C9-AE5F-404F-9197-12FA99C7D175}" type="pres">
      <dgm:prSet presAssocID="{9272CCCB-E853-4321-AA13-2F2A9C37AF6F}" presName="linNode" presStyleCnt="0"/>
      <dgm:spPr/>
    </dgm:pt>
    <dgm:pt modelId="{8B0A7344-499F-4E8B-8627-D601D2E19FFC}" type="pres">
      <dgm:prSet presAssocID="{9272CCCB-E853-4321-AA13-2F2A9C37AF6F}" presName="parTx" presStyleLbl="revTx" presStyleIdx="1" presStyleCnt="2">
        <dgm:presLayoutVars>
          <dgm:chMax val="1"/>
          <dgm:bulletEnabled val="1"/>
        </dgm:presLayoutVars>
      </dgm:prSet>
      <dgm:spPr/>
    </dgm:pt>
    <dgm:pt modelId="{13EE25F3-A3F1-470A-BD57-05258FC0F386}" type="pres">
      <dgm:prSet presAssocID="{9272CCCB-E853-4321-AA13-2F2A9C37AF6F}" presName="bracket" presStyleLbl="parChTrans1D1" presStyleIdx="1" presStyleCnt="2"/>
      <dgm:spPr/>
    </dgm:pt>
    <dgm:pt modelId="{F709ED6A-46C8-4487-992E-395D04936A0B}" type="pres">
      <dgm:prSet presAssocID="{9272CCCB-E853-4321-AA13-2F2A9C37AF6F}" presName="spH" presStyleCnt="0"/>
      <dgm:spPr/>
    </dgm:pt>
    <dgm:pt modelId="{18771885-963E-4942-B062-FDC060315485}" type="pres">
      <dgm:prSet presAssocID="{9272CCCB-E853-4321-AA13-2F2A9C37AF6F}" presName="desTx" presStyleLbl="node1" presStyleIdx="1" presStyleCnt="2">
        <dgm:presLayoutVars>
          <dgm:bulletEnabled val="1"/>
        </dgm:presLayoutVars>
      </dgm:prSet>
      <dgm:spPr/>
    </dgm:pt>
  </dgm:ptLst>
  <dgm:cxnLst>
    <dgm:cxn modelId="{B105531C-2D7D-4D3A-9F27-58456A9E2FBA}" srcId="{9272CCCB-E853-4321-AA13-2F2A9C37AF6F}" destId="{4B289FF8-EC86-4BB8-A6C7-EB4988B0FD4D}" srcOrd="2" destOrd="0" parTransId="{EEA0821A-9F30-489B-8DB8-CE6FD2C36B1C}" sibTransId="{888B35C6-6F3D-4F85-B05F-B406D7323FDE}"/>
    <dgm:cxn modelId="{5F630B2B-9CA1-49BF-99BE-7ACDC4798B85}" type="presOf" srcId="{4B289FF8-EC86-4BB8-A6C7-EB4988B0FD4D}" destId="{18771885-963E-4942-B062-FDC060315485}" srcOrd="0" destOrd="2" presId="urn:diagrams.loki3.com/BracketList"/>
    <dgm:cxn modelId="{358AEE34-67B7-4571-A3C5-C8348D8D6792}" srcId="{00DB09D9-41A3-4EE6-BF8C-C4D5923776A9}" destId="{FD056EF3-1D65-41D4-903E-7925BE9B30B1}" srcOrd="0" destOrd="0" parTransId="{4CB3BFFA-0561-4955-82F8-E2CE2443ABD3}" sibTransId="{E0AAD551-AD10-4BEB-9535-91C920BEF5C8}"/>
    <dgm:cxn modelId="{7A04963A-BDAC-436E-AAF0-D435D0228E58}" type="presOf" srcId="{FD056EF3-1D65-41D4-903E-7925BE9B30B1}" destId="{D855CED4-B6E3-41EA-87B4-E6D5B95547E5}" srcOrd="0" destOrd="0" presId="urn:diagrams.loki3.com/BracketList"/>
    <dgm:cxn modelId="{A1C68464-4882-46AC-867C-7E8FD1E26686}" type="presOf" srcId="{00DB09D9-41A3-4EE6-BF8C-C4D5923776A9}" destId="{1014EDB0-AE2B-4E97-BDF6-D2DA129ED929}" srcOrd="0" destOrd="0" presId="urn:diagrams.loki3.com/BracketList"/>
    <dgm:cxn modelId="{32B2FC65-CDCB-439D-B33C-E506BB94C821}" srcId="{9272CCCB-E853-4321-AA13-2F2A9C37AF6F}" destId="{35A312B6-1560-4D37-B51C-D8544F3E7A85}" srcOrd="1" destOrd="0" parTransId="{1922ADF4-DF13-4925-9971-D1064FCDDCB8}" sibTransId="{E2398891-EA26-4608-A0DA-8B79BCF05AF1}"/>
    <dgm:cxn modelId="{7F53BF6F-9B1A-4195-99A4-85E2D94067D9}" srcId="{FD056EF3-1D65-41D4-903E-7925BE9B30B1}" destId="{08D6BA2F-9170-4F28-B64C-259AFBDF8A50}" srcOrd="0" destOrd="0" parTransId="{DEB25018-F8B7-4A09-B6F6-8B6ADF14A393}" sibTransId="{71F2A194-C307-4E38-AC52-91ED99D0C2EA}"/>
    <dgm:cxn modelId="{1A9F9256-2171-4EA8-BC46-D87180540128}" type="presOf" srcId="{82A37653-F4CA-44E7-83C9-D3CD4E1C7A4C}" destId="{E9B7558C-D342-4444-89E1-81333D05EB1D}" srcOrd="0" destOrd="1" presId="urn:diagrams.loki3.com/BracketList"/>
    <dgm:cxn modelId="{40761D79-58C3-42C5-ADCC-CB5BC57176ED}" type="presOf" srcId="{9272CCCB-E853-4321-AA13-2F2A9C37AF6F}" destId="{8B0A7344-499F-4E8B-8627-D601D2E19FFC}" srcOrd="0" destOrd="0" presId="urn:diagrams.loki3.com/BracketList"/>
    <dgm:cxn modelId="{CB02B57D-4FF0-4C7D-9FFF-E812F321D5AB}" type="presOf" srcId="{35A312B6-1560-4D37-B51C-D8544F3E7A85}" destId="{18771885-963E-4942-B062-FDC060315485}" srcOrd="0" destOrd="1" presId="urn:diagrams.loki3.com/BracketList"/>
    <dgm:cxn modelId="{FA51C67E-6E7F-427C-AACF-2471C471C92D}" type="presOf" srcId="{994C03C5-B20D-46A6-AAFE-618ECB357B06}" destId="{E9B7558C-D342-4444-89E1-81333D05EB1D}" srcOrd="0" destOrd="2" presId="urn:diagrams.loki3.com/BracketList"/>
    <dgm:cxn modelId="{02131E92-2536-4B18-9F4D-D6B1609FE2A6}" type="presOf" srcId="{08D6BA2F-9170-4F28-B64C-259AFBDF8A50}" destId="{E9B7558C-D342-4444-89E1-81333D05EB1D}" srcOrd="0" destOrd="0" presId="urn:diagrams.loki3.com/BracketList"/>
    <dgm:cxn modelId="{8FEF9C93-B6B5-4503-9A0C-BD56D525D180}" srcId="{FD056EF3-1D65-41D4-903E-7925BE9B30B1}" destId="{82A37653-F4CA-44E7-83C9-D3CD4E1C7A4C}" srcOrd="1" destOrd="0" parTransId="{F0299E2F-2158-4F68-8668-D330FC5EC621}" sibTransId="{9C23D7F0-1577-4037-A285-9975F0A19819}"/>
    <dgm:cxn modelId="{E98BBA9E-3628-44D9-B0AA-248F7BC7B8D3}" srcId="{00DB09D9-41A3-4EE6-BF8C-C4D5923776A9}" destId="{9272CCCB-E853-4321-AA13-2F2A9C37AF6F}" srcOrd="1" destOrd="0" parTransId="{4338E52C-5F86-4A6A-A443-B326AE652D9B}" sibTransId="{72A54BB9-2198-47F8-98AD-519E6C1F462B}"/>
    <dgm:cxn modelId="{80E3F9B9-8619-45D5-891B-3CDFA31F09DC}" srcId="{9272CCCB-E853-4321-AA13-2F2A9C37AF6F}" destId="{8234D711-EDB0-4AFC-8E67-73538F6B79F2}" srcOrd="0" destOrd="0" parTransId="{45947E33-30DB-4B48-A90F-6E5C70E1FBF8}" sibTransId="{47F329A1-827A-4E4E-B884-A1DEBCC82DB7}"/>
    <dgm:cxn modelId="{C4850CCE-4291-4D84-9917-F27D71CD8EBD}" srcId="{FD056EF3-1D65-41D4-903E-7925BE9B30B1}" destId="{994C03C5-B20D-46A6-AAFE-618ECB357B06}" srcOrd="2" destOrd="0" parTransId="{C0CCFEC5-A22C-4114-BB63-5403AC1B33D5}" sibTransId="{9DFEB750-92C8-4435-9703-B635BA8094E0}"/>
    <dgm:cxn modelId="{18E266F5-B64F-4DCE-B386-C9DAF894704D}" type="presOf" srcId="{8234D711-EDB0-4AFC-8E67-73538F6B79F2}" destId="{18771885-963E-4942-B062-FDC060315485}" srcOrd="0" destOrd="0" presId="urn:diagrams.loki3.com/BracketList"/>
    <dgm:cxn modelId="{CC3798BB-5F3E-4FBB-B277-6331D45605E8}" type="presParOf" srcId="{1014EDB0-AE2B-4E97-BDF6-D2DA129ED929}" destId="{D3B636AC-0631-4BD0-9C7B-38D49F518F5C}" srcOrd="0" destOrd="0" presId="urn:diagrams.loki3.com/BracketList"/>
    <dgm:cxn modelId="{0E6ED8FF-D548-4DC4-BE8F-0442D6382792}" type="presParOf" srcId="{D3B636AC-0631-4BD0-9C7B-38D49F518F5C}" destId="{D855CED4-B6E3-41EA-87B4-E6D5B95547E5}" srcOrd="0" destOrd="0" presId="urn:diagrams.loki3.com/BracketList"/>
    <dgm:cxn modelId="{A981588C-389D-4AF1-813E-3DA637628037}" type="presParOf" srcId="{D3B636AC-0631-4BD0-9C7B-38D49F518F5C}" destId="{0C11F413-E21B-4A04-9873-80AA2F39E4A2}" srcOrd="1" destOrd="0" presId="urn:diagrams.loki3.com/BracketList"/>
    <dgm:cxn modelId="{31188D03-E63F-41CD-8D79-6BBCD8AE2442}" type="presParOf" srcId="{D3B636AC-0631-4BD0-9C7B-38D49F518F5C}" destId="{3FC9415C-8003-45EA-B8FE-627B7093FFB5}" srcOrd="2" destOrd="0" presId="urn:diagrams.loki3.com/BracketList"/>
    <dgm:cxn modelId="{5CC89BCB-609E-4C23-A301-744FEAF335D2}" type="presParOf" srcId="{D3B636AC-0631-4BD0-9C7B-38D49F518F5C}" destId="{E9B7558C-D342-4444-89E1-81333D05EB1D}" srcOrd="3" destOrd="0" presId="urn:diagrams.loki3.com/BracketList"/>
    <dgm:cxn modelId="{9DDFBCEA-C7FA-4D78-9F13-7799C0E19038}" type="presParOf" srcId="{1014EDB0-AE2B-4E97-BDF6-D2DA129ED929}" destId="{801634F2-7054-4BD9-A6EE-9EBF854B9DD1}" srcOrd="1" destOrd="0" presId="urn:diagrams.loki3.com/BracketList"/>
    <dgm:cxn modelId="{12D6A247-4051-4678-BF24-C78F95A31BAE}" type="presParOf" srcId="{1014EDB0-AE2B-4E97-BDF6-D2DA129ED929}" destId="{72C007C9-AE5F-404F-9197-12FA99C7D175}" srcOrd="2" destOrd="0" presId="urn:diagrams.loki3.com/BracketList"/>
    <dgm:cxn modelId="{D0C8ADF0-BA46-4813-9CDA-320D07A669CB}" type="presParOf" srcId="{72C007C9-AE5F-404F-9197-12FA99C7D175}" destId="{8B0A7344-499F-4E8B-8627-D601D2E19FFC}" srcOrd="0" destOrd="0" presId="urn:diagrams.loki3.com/BracketList"/>
    <dgm:cxn modelId="{D1CC9A45-BF3B-4E18-8281-CB996FA36786}" type="presParOf" srcId="{72C007C9-AE5F-404F-9197-12FA99C7D175}" destId="{13EE25F3-A3F1-470A-BD57-05258FC0F386}" srcOrd="1" destOrd="0" presId="urn:diagrams.loki3.com/BracketList"/>
    <dgm:cxn modelId="{25747AB4-5648-4D78-8DD6-11F828549EA3}" type="presParOf" srcId="{72C007C9-AE5F-404F-9197-12FA99C7D175}" destId="{F709ED6A-46C8-4487-992E-395D04936A0B}" srcOrd="2" destOrd="0" presId="urn:diagrams.loki3.com/BracketList"/>
    <dgm:cxn modelId="{D71DBCE6-E2FD-446A-A42A-C2298DAD6230}" type="presParOf" srcId="{72C007C9-AE5F-404F-9197-12FA99C7D175}" destId="{18771885-963E-4942-B062-FDC060315485}"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FBB2B91-2CBA-4C46-83CB-A090BEB32818}" type="doc">
      <dgm:prSet loTypeId="urn:microsoft.com/office/officeart/2008/layout/HalfCircleOrganizationChart" loCatId="hierarchy" qsTypeId="urn:microsoft.com/office/officeart/2005/8/quickstyle/simple1" qsCatId="simple" csTypeId="urn:microsoft.com/office/officeart/2005/8/colors/colorful3" csCatId="colorful" phldr="1"/>
      <dgm:spPr/>
      <dgm:t>
        <a:bodyPr/>
        <a:lstStyle/>
        <a:p>
          <a:endParaRPr lang="en-SG"/>
        </a:p>
      </dgm:t>
    </dgm:pt>
    <dgm:pt modelId="{F40B927D-AD8A-4020-A810-5A1B62CA5B04}">
      <dgm:prSet phldrT="[Text]"/>
      <dgm:spPr/>
      <dgm:t>
        <a:bodyPr/>
        <a:lstStyle/>
        <a:p>
          <a:r>
            <a:rPr lang="zh-CN" altLang="en-US" dirty="0"/>
            <a:t>前辈的研究成果</a:t>
          </a:r>
          <a:endParaRPr lang="en-SG" dirty="0"/>
        </a:p>
      </dgm:t>
    </dgm:pt>
    <dgm:pt modelId="{BFEBB941-5A01-4B4A-9AC3-C83E6297ABD2}" type="parTrans" cxnId="{92245381-33CA-4BC8-B529-FA2C774E9B10}">
      <dgm:prSet/>
      <dgm:spPr/>
      <dgm:t>
        <a:bodyPr/>
        <a:lstStyle/>
        <a:p>
          <a:endParaRPr lang="en-SG"/>
        </a:p>
      </dgm:t>
    </dgm:pt>
    <dgm:pt modelId="{DB35EDC2-C2F5-434F-9224-DF48456192B7}" type="sibTrans" cxnId="{92245381-33CA-4BC8-B529-FA2C774E9B10}">
      <dgm:prSet/>
      <dgm:spPr/>
      <dgm:t>
        <a:bodyPr/>
        <a:lstStyle/>
        <a:p>
          <a:endParaRPr lang="en-SG"/>
        </a:p>
      </dgm:t>
    </dgm:pt>
    <dgm:pt modelId="{255FEBFD-3564-41CA-9019-A973BDC43614}">
      <dgm:prSet phldrT="[Text]"/>
      <dgm:spPr/>
      <dgm:t>
        <a:bodyPr/>
        <a:lstStyle/>
        <a:p>
          <a:r>
            <a:rPr lang="zh-CN" altLang="en-US" dirty="0"/>
            <a:t>值得商榷或讨论的方法或结论</a:t>
          </a:r>
          <a:endParaRPr lang="en-SG" dirty="0"/>
        </a:p>
      </dgm:t>
    </dgm:pt>
    <dgm:pt modelId="{9915816C-7B30-495A-BCB2-4D3B25A7253E}" type="parTrans" cxnId="{090E15DB-5015-4FBF-B8D8-89257C27309B}">
      <dgm:prSet/>
      <dgm:spPr/>
      <dgm:t>
        <a:bodyPr/>
        <a:lstStyle/>
        <a:p>
          <a:endParaRPr lang="en-SG"/>
        </a:p>
      </dgm:t>
    </dgm:pt>
    <dgm:pt modelId="{20DC4DE5-7DF4-4BE7-9F0E-73A1C8E46724}" type="sibTrans" cxnId="{090E15DB-5015-4FBF-B8D8-89257C27309B}">
      <dgm:prSet/>
      <dgm:spPr/>
      <dgm:t>
        <a:bodyPr/>
        <a:lstStyle/>
        <a:p>
          <a:endParaRPr lang="en-SG"/>
        </a:p>
      </dgm:t>
    </dgm:pt>
    <dgm:pt modelId="{0051042F-7EAF-4EDB-B5E4-9608C8E802C3}">
      <dgm:prSet phldrT="[Text]"/>
      <dgm:spPr/>
      <dgm:t>
        <a:bodyPr/>
        <a:lstStyle/>
        <a:p>
          <a:r>
            <a:rPr lang="zh-CN" altLang="en-US" dirty="0"/>
            <a:t>发掘和认真阅读分析资料</a:t>
          </a:r>
          <a:endParaRPr lang="en-SG" dirty="0"/>
        </a:p>
      </dgm:t>
    </dgm:pt>
    <dgm:pt modelId="{1C2205DA-C124-41A3-A55C-C3DB899B910D}" type="parTrans" cxnId="{CBDC10E0-8EAB-4486-AE9F-1E6F09D55DE5}">
      <dgm:prSet/>
      <dgm:spPr/>
      <dgm:t>
        <a:bodyPr/>
        <a:lstStyle/>
        <a:p>
          <a:endParaRPr lang="en-SG"/>
        </a:p>
      </dgm:t>
    </dgm:pt>
    <dgm:pt modelId="{E48421F6-DD5F-4067-9395-DA38F92AF964}" type="sibTrans" cxnId="{CBDC10E0-8EAB-4486-AE9F-1E6F09D55DE5}">
      <dgm:prSet/>
      <dgm:spPr/>
      <dgm:t>
        <a:bodyPr/>
        <a:lstStyle/>
        <a:p>
          <a:endParaRPr lang="en-SG"/>
        </a:p>
      </dgm:t>
    </dgm:pt>
    <dgm:pt modelId="{7F9ED8F9-6CED-4BD2-ADAD-3A2DA6EFD467}">
      <dgm:prSet phldrT="[Text]"/>
      <dgm:spPr/>
      <dgm:t>
        <a:bodyPr/>
        <a:lstStyle/>
        <a:p>
          <a:r>
            <a:rPr lang="zh-CN" altLang="en-US" dirty="0"/>
            <a:t>对比各种观点，得出新观点，说明论证</a:t>
          </a:r>
          <a:endParaRPr lang="en-SG" dirty="0"/>
        </a:p>
      </dgm:t>
    </dgm:pt>
    <dgm:pt modelId="{9BB9A305-D5DB-4F79-B220-54A582D0D17D}" type="parTrans" cxnId="{286D5A6A-8171-438A-A291-8B9D608C61F5}">
      <dgm:prSet/>
      <dgm:spPr/>
      <dgm:t>
        <a:bodyPr/>
        <a:lstStyle/>
        <a:p>
          <a:endParaRPr lang="en-SG"/>
        </a:p>
      </dgm:t>
    </dgm:pt>
    <dgm:pt modelId="{E9248C6B-9B50-4B38-A1DC-6AB8CFB509F3}" type="sibTrans" cxnId="{286D5A6A-8171-438A-A291-8B9D608C61F5}">
      <dgm:prSet/>
      <dgm:spPr/>
      <dgm:t>
        <a:bodyPr/>
        <a:lstStyle/>
        <a:p>
          <a:endParaRPr lang="en-SG"/>
        </a:p>
      </dgm:t>
    </dgm:pt>
    <dgm:pt modelId="{33187DB8-F24D-4A78-915D-2A7F5BE39B8B}">
      <dgm:prSet phldrT="[Text]"/>
      <dgm:spPr/>
      <dgm:t>
        <a:bodyPr/>
        <a:lstStyle/>
        <a:p>
          <a:r>
            <a:rPr lang="zh-CN" altLang="en-US" dirty="0"/>
            <a:t>可以接受或同意的结论</a:t>
          </a:r>
          <a:endParaRPr lang="en-SG" dirty="0"/>
        </a:p>
      </dgm:t>
    </dgm:pt>
    <dgm:pt modelId="{C662FB30-CDE5-4E19-B561-618FAD284BB9}" type="parTrans" cxnId="{746C595D-AF46-43D7-B131-B538F188B861}">
      <dgm:prSet/>
      <dgm:spPr/>
      <dgm:t>
        <a:bodyPr/>
        <a:lstStyle/>
        <a:p>
          <a:endParaRPr lang="en-SG"/>
        </a:p>
      </dgm:t>
    </dgm:pt>
    <dgm:pt modelId="{67D71B5C-1F70-46FA-857B-EDF3C2D28EE8}" type="sibTrans" cxnId="{746C595D-AF46-43D7-B131-B538F188B861}">
      <dgm:prSet/>
      <dgm:spPr/>
      <dgm:t>
        <a:bodyPr/>
        <a:lstStyle/>
        <a:p>
          <a:endParaRPr lang="en-SG"/>
        </a:p>
      </dgm:t>
    </dgm:pt>
    <dgm:pt modelId="{9EE77A4C-30A6-40A2-81A2-7D22EB156908}">
      <dgm:prSet phldrT="[Text]"/>
      <dgm:spPr/>
      <dgm:t>
        <a:bodyPr/>
        <a:lstStyle/>
        <a:p>
          <a:r>
            <a:rPr lang="zh-CN" altLang="en-US" dirty="0"/>
            <a:t>引用、保留、认可</a:t>
          </a:r>
          <a:endParaRPr lang="en-SG" dirty="0"/>
        </a:p>
      </dgm:t>
    </dgm:pt>
    <dgm:pt modelId="{BABC2B60-8792-42E4-BA98-43F624F0A82D}" type="parTrans" cxnId="{3A01A20A-03AC-4E25-A3CE-8254EB60C08F}">
      <dgm:prSet/>
      <dgm:spPr/>
      <dgm:t>
        <a:bodyPr/>
        <a:lstStyle/>
        <a:p>
          <a:endParaRPr lang="en-SG"/>
        </a:p>
      </dgm:t>
    </dgm:pt>
    <dgm:pt modelId="{E4634837-CA93-4036-A69E-46C8180D8067}" type="sibTrans" cxnId="{3A01A20A-03AC-4E25-A3CE-8254EB60C08F}">
      <dgm:prSet/>
      <dgm:spPr/>
      <dgm:t>
        <a:bodyPr/>
        <a:lstStyle/>
        <a:p>
          <a:endParaRPr lang="en-SG"/>
        </a:p>
      </dgm:t>
    </dgm:pt>
    <dgm:pt modelId="{1A12C8D6-9C74-4D32-9B9D-21A4423FCD39}" type="pres">
      <dgm:prSet presAssocID="{BFBB2B91-2CBA-4C46-83CB-A090BEB32818}" presName="Name0" presStyleCnt="0">
        <dgm:presLayoutVars>
          <dgm:orgChart val="1"/>
          <dgm:chPref val="1"/>
          <dgm:dir/>
          <dgm:animOne val="branch"/>
          <dgm:animLvl val="lvl"/>
          <dgm:resizeHandles/>
        </dgm:presLayoutVars>
      </dgm:prSet>
      <dgm:spPr/>
    </dgm:pt>
    <dgm:pt modelId="{F3F11977-30DD-49ED-A536-45E75BEB83F6}" type="pres">
      <dgm:prSet presAssocID="{F40B927D-AD8A-4020-A810-5A1B62CA5B04}" presName="hierRoot1" presStyleCnt="0">
        <dgm:presLayoutVars>
          <dgm:hierBranch val="init"/>
        </dgm:presLayoutVars>
      </dgm:prSet>
      <dgm:spPr/>
    </dgm:pt>
    <dgm:pt modelId="{FD94E452-60A1-4180-B599-3467BD270D02}" type="pres">
      <dgm:prSet presAssocID="{F40B927D-AD8A-4020-A810-5A1B62CA5B04}" presName="rootComposite1" presStyleCnt="0"/>
      <dgm:spPr/>
    </dgm:pt>
    <dgm:pt modelId="{DB8C1C77-C2CB-4DD5-A9B7-DA21957C101C}" type="pres">
      <dgm:prSet presAssocID="{F40B927D-AD8A-4020-A810-5A1B62CA5B04}" presName="rootText1" presStyleLbl="alignAcc1" presStyleIdx="0" presStyleCnt="0">
        <dgm:presLayoutVars>
          <dgm:chPref val="3"/>
        </dgm:presLayoutVars>
      </dgm:prSet>
      <dgm:spPr/>
    </dgm:pt>
    <dgm:pt modelId="{A9DC930E-D15B-4831-A9CC-92C43178C3BF}" type="pres">
      <dgm:prSet presAssocID="{F40B927D-AD8A-4020-A810-5A1B62CA5B04}" presName="topArc1" presStyleLbl="parChTrans1D1" presStyleIdx="0" presStyleCnt="12"/>
      <dgm:spPr/>
    </dgm:pt>
    <dgm:pt modelId="{1CAB8A97-EA34-44AC-A915-F935228CE98E}" type="pres">
      <dgm:prSet presAssocID="{F40B927D-AD8A-4020-A810-5A1B62CA5B04}" presName="bottomArc1" presStyleLbl="parChTrans1D1" presStyleIdx="1" presStyleCnt="12"/>
      <dgm:spPr/>
    </dgm:pt>
    <dgm:pt modelId="{2839A5F8-B942-45AE-B48C-4368E92994D8}" type="pres">
      <dgm:prSet presAssocID="{F40B927D-AD8A-4020-A810-5A1B62CA5B04}" presName="topConnNode1" presStyleLbl="node1" presStyleIdx="0" presStyleCnt="0"/>
      <dgm:spPr/>
    </dgm:pt>
    <dgm:pt modelId="{54DE38BE-E2B5-4CD1-896B-242B13BA9555}" type="pres">
      <dgm:prSet presAssocID="{F40B927D-AD8A-4020-A810-5A1B62CA5B04}" presName="hierChild2" presStyleCnt="0"/>
      <dgm:spPr/>
    </dgm:pt>
    <dgm:pt modelId="{27994A23-B5F6-431F-8A53-B8EAA2DCD700}" type="pres">
      <dgm:prSet presAssocID="{9915816C-7B30-495A-BCB2-4D3B25A7253E}" presName="Name28" presStyleLbl="parChTrans1D2" presStyleIdx="0" presStyleCnt="2"/>
      <dgm:spPr/>
    </dgm:pt>
    <dgm:pt modelId="{B7C96030-1CB4-4F70-A5FE-73AA85DB38D9}" type="pres">
      <dgm:prSet presAssocID="{255FEBFD-3564-41CA-9019-A973BDC43614}" presName="hierRoot2" presStyleCnt="0">
        <dgm:presLayoutVars>
          <dgm:hierBranch val="init"/>
        </dgm:presLayoutVars>
      </dgm:prSet>
      <dgm:spPr/>
    </dgm:pt>
    <dgm:pt modelId="{9B02D7D3-466F-4242-A82D-CB581D7F3532}" type="pres">
      <dgm:prSet presAssocID="{255FEBFD-3564-41CA-9019-A973BDC43614}" presName="rootComposite2" presStyleCnt="0"/>
      <dgm:spPr/>
    </dgm:pt>
    <dgm:pt modelId="{7A27D1CA-51CA-485D-A37B-3803D22F2EF3}" type="pres">
      <dgm:prSet presAssocID="{255FEBFD-3564-41CA-9019-A973BDC43614}" presName="rootText2" presStyleLbl="alignAcc1" presStyleIdx="0" presStyleCnt="0">
        <dgm:presLayoutVars>
          <dgm:chPref val="3"/>
        </dgm:presLayoutVars>
      </dgm:prSet>
      <dgm:spPr/>
    </dgm:pt>
    <dgm:pt modelId="{A4460727-354F-4CF3-9F6F-339FBC0A5D62}" type="pres">
      <dgm:prSet presAssocID="{255FEBFD-3564-41CA-9019-A973BDC43614}" presName="topArc2" presStyleLbl="parChTrans1D1" presStyleIdx="2" presStyleCnt="12"/>
      <dgm:spPr/>
    </dgm:pt>
    <dgm:pt modelId="{90088D41-DE05-41C4-8076-EC8C87FDA5B2}" type="pres">
      <dgm:prSet presAssocID="{255FEBFD-3564-41CA-9019-A973BDC43614}" presName="bottomArc2" presStyleLbl="parChTrans1D1" presStyleIdx="3" presStyleCnt="12"/>
      <dgm:spPr/>
    </dgm:pt>
    <dgm:pt modelId="{9587455B-FCF7-407E-8E37-895436B3A1AE}" type="pres">
      <dgm:prSet presAssocID="{255FEBFD-3564-41CA-9019-A973BDC43614}" presName="topConnNode2" presStyleLbl="node2" presStyleIdx="0" presStyleCnt="0"/>
      <dgm:spPr/>
    </dgm:pt>
    <dgm:pt modelId="{10B28C3C-6216-44A7-AF66-9B5BD2D060BC}" type="pres">
      <dgm:prSet presAssocID="{255FEBFD-3564-41CA-9019-A973BDC43614}" presName="hierChild4" presStyleCnt="0"/>
      <dgm:spPr/>
    </dgm:pt>
    <dgm:pt modelId="{D7B01BB3-AF32-48D8-938D-E4C03393210E}" type="pres">
      <dgm:prSet presAssocID="{1C2205DA-C124-41A3-A55C-C3DB899B910D}" presName="Name28" presStyleLbl="parChTrans1D3" presStyleIdx="0" presStyleCnt="3"/>
      <dgm:spPr/>
    </dgm:pt>
    <dgm:pt modelId="{CA9DA0FB-0AA4-443D-AE17-7065D0FC7C97}" type="pres">
      <dgm:prSet presAssocID="{0051042F-7EAF-4EDB-B5E4-9608C8E802C3}" presName="hierRoot2" presStyleCnt="0">
        <dgm:presLayoutVars>
          <dgm:hierBranch val="init"/>
        </dgm:presLayoutVars>
      </dgm:prSet>
      <dgm:spPr/>
    </dgm:pt>
    <dgm:pt modelId="{12278BA1-C284-434E-9966-6A9ABEB8985B}" type="pres">
      <dgm:prSet presAssocID="{0051042F-7EAF-4EDB-B5E4-9608C8E802C3}" presName="rootComposite2" presStyleCnt="0"/>
      <dgm:spPr/>
    </dgm:pt>
    <dgm:pt modelId="{C76838EE-96C2-42D4-A9E5-C1E87F57F956}" type="pres">
      <dgm:prSet presAssocID="{0051042F-7EAF-4EDB-B5E4-9608C8E802C3}" presName="rootText2" presStyleLbl="alignAcc1" presStyleIdx="0" presStyleCnt="0">
        <dgm:presLayoutVars>
          <dgm:chPref val="3"/>
        </dgm:presLayoutVars>
      </dgm:prSet>
      <dgm:spPr/>
    </dgm:pt>
    <dgm:pt modelId="{599F8863-5D31-42B6-950F-24117704FBF4}" type="pres">
      <dgm:prSet presAssocID="{0051042F-7EAF-4EDB-B5E4-9608C8E802C3}" presName="topArc2" presStyleLbl="parChTrans1D1" presStyleIdx="4" presStyleCnt="12"/>
      <dgm:spPr/>
    </dgm:pt>
    <dgm:pt modelId="{7D601668-DBE0-44E3-83E6-8D7067255CDE}" type="pres">
      <dgm:prSet presAssocID="{0051042F-7EAF-4EDB-B5E4-9608C8E802C3}" presName="bottomArc2" presStyleLbl="parChTrans1D1" presStyleIdx="5" presStyleCnt="12"/>
      <dgm:spPr/>
    </dgm:pt>
    <dgm:pt modelId="{FCA532CC-A3A6-4E14-98B1-B007C18810C5}" type="pres">
      <dgm:prSet presAssocID="{0051042F-7EAF-4EDB-B5E4-9608C8E802C3}" presName="topConnNode2" presStyleLbl="node3" presStyleIdx="0" presStyleCnt="0"/>
      <dgm:spPr/>
    </dgm:pt>
    <dgm:pt modelId="{B31FA6D5-39CF-49F9-B033-676947CA2226}" type="pres">
      <dgm:prSet presAssocID="{0051042F-7EAF-4EDB-B5E4-9608C8E802C3}" presName="hierChild4" presStyleCnt="0"/>
      <dgm:spPr/>
    </dgm:pt>
    <dgm:pt modelId="{D2796B53-EFD9-406B-BE32-F987CB91C5C2}" type="pres">
      <dgm:prSet presAssocID="{0051042F-7EAF-4EDB-B5E4-9608C8E802C3}" presName="hierChild5" presStyleCnt="0"/>
      <dgm:spPr/>
    </dgm:pt>
    <dgm:pt modelId="{795AA427-3EC8-421D-A52B-28F1D97C4418}" type="pres">
      <dgm:prSet presAssocID="{9BB9A305-D5DB-4F79-B220-54A582D0D17D}" presName="Name28" presStyleLbl="parChTrans1D3" presStyleIdx="1" presStyleCnt="3"/>
      <dgm:spPr/>
    </dgm:pt>
    <dgm:pt modelId="{B0715022-691B-4341-BA20-A4C6B1FE3E1B}" type="pres">
      <dgm:prSet presAssocID="{7F9ED8F9-6CED-4BD2-ADAD-3A2DA6EFD467}" presName="hierRoot2" presStyleCnt="0">
        <dgm:presLayoutVars>
          <dgm:hierBranch val="init"/>
        </dgm:presLayoutVars>
      </dgm:prSet>
      <dgm:spPr/>
    </dgm:pt>
    <dgm:pt modelId="{520C5EB2-BEE4-43B3-BE48-46C9C9C06C6C}" type="pres">
      <dgm:prSet presAssocID="{7F9ED8F9-6CED-4BD2-ADAD-3A2DA6EFD467}" presName="rootComposite2" presStyleCnt="0"/>
      <dgm:spPr/>
    </dgm:pt>
    <dgm:pt modelId="{85025CF1-8F65-43B1-8F79-47E23F94A84A}" type="pres">
      <dgm:prSet presAssocID="{7F9ED8F9-6CED-4BD2-ADAD-3A2DA6EFD467}" presName="rootText2" presStyleLbl="alignAcc1" presStyleIdx="0" presStyleCnt="0">
        <dgm:presLayoutVars>
          <dgm:chPref val="3"/>
        </dgm:presLayoutVars>
      </dgm:prSet>
      <dgm:spPr/>
    </dgm:pt>
    <dgm:pt modelId="{665DB49F-00FD-4F07-AD26-1CFA8ED06BC1}" type="pres">
      <dgm:prSet presAssocID="{7F9ED8F9-6CED-4BD2-ADAD-3A2DA6EFD467}" presName="topArc2" presStyleLbl="parChTrans1D1" presStyleIdx="6" presStyleCnt="12"/>
      <dgm:spPr/>
    </dgm:pt>
    <dgm:pt modelId="{8AB29179-D594-4935-AAB1-3F58549479E8}" type="pres">
      <dgm:prSet presAssocID="{7F9ED8F9-6CED-4BD2-ADAD-3A2DA6EFD467}" presName="bottomArc2" presStyleLbl="parChTrans1D1" presStyleIdx="7" presStyleCnt="12"/>
      <dgm:spPr/>
    </dgm:pt>
    <dgm:pt modelId="{25D2917E-DE67-4A4F-8972-DB175C9EEDA5}" type="pres">
      <dgm:prSet presAssocID="{7F9ED8F9-6CED-4BD2-ADAD-3A2DA6EFD467}" presName="topConnNode2" presStyleLbl="node3" presStyleIdx="0" presStyleCnt="0"/>
      <dgm:spPr/>
    </dgm:pt>
    <dgm:pt modelId="{83BC0A16-FDC1-41E5-A055-BF4F4FF3DD79}" type="pres">
      <dgm:prSet presAssocID="{7F9ED8F9-6CED-4BD2-ADAD-3A2DA6EFD467}" presName="hierChild4" presStyleCnt="0"/>
      <dgm:spPr/>
    </dgm:pt>
    <dgm:pt modelId="{42D2CCA2-FBFD-4A89-A148-199B979D2026}" type="pres">
      <dgm:prSet presAssocID="{7F9ED8F9-6CED-4BD2-ADAD-3A2DA6EFD467}" presName="hierChild5" presStyleCnt="0"/>
      <dgm:spPr/>
    </dgm:pt>
    <dgm:pt modelId="{EC958A1A-48F5-4DBC-9F3E-B7518A21A9D0}" type="pres">
      <dgm:prSet presAssocID="{255FEBFD-3564-41CA-9019-A973BDC43614}" presName="hierChild5" presStyleCnt="0"/>
      <dgm:spPr/>
    </dgm:pt>
    <dgm:pt modelId="{A17FF9C1-53AD-4896-930C-7434048CEFB7}" type="pres">
      <dgm:prSet presAssocID="{C662FB30-CDE5-4E19-B561-618FAD284BB9}" presName="Name28" presStyleLbl="parChTrans1D2" presStyleIdx="1" presStyleCnt="2"/>
      <dgm:spPr/>
    </dgm:pt>
    <dgm:pt modelId="{E52D70E2-19A9-407E-B75A-51391ED2BD20}" type="pres">
      <dgm:prSet presAssocID="{33187DB8-F24D-4A78-915D-2A7F5BE39B8B}" presName="hierRoot2" presStyleCnt="0">
        <dgm:presLayoutVars>
          <dgm:hierBranch val="init"/>
        </dgm:presLayoutVars>
      </dgm:prSet>
      <dgm:spPr/>
    </dgm:pt>
    <dgm:pt modelId="{B43E0C21-D54C-4CBA-82E6-ABCBEDE7A242}" type="pres">
      <dgm:prSet presAssocID="{33187DB8-F24D-4A78-915D-2A7F5BE39B8B}" presName="rootComposite2" presStyleCnt="0"/>
      <dgm:spPr/>
    </dgm:pt>
    <dgm:pt modelId="{7D2EE9A8-CFB1-4EA2-990C-FD5810AA59A9}" type="pres">
      <dgm:prSet presAssocID="{33187DB8-F24D-4A78-915D-2A7F5BE39B8B}" presName="rootText2" presStyleLbl="alignAcc1" presStyleIdx="0" presStyleCnt="0">
        <dgm:presLayoutVars>
          <dgm:chPref val="3"/>
        </dgm:presLayoutVars>
      </dgm:prSet>
      <dgm:spPr/>
    </dgm:pt>
    <dgm:pt modelId="{3E8BF632-3E3E-4076-B7DC-281FF2FFE6D1}" type="pres">
      <dgm:prSet presAssocID="{33187DB8-F24D-4A78-915D-2A7F5BE39B8B}" presName="topArc2" presStyleLbl="parChTrans1D1" presStyleIdx="8" presStyleCnt="12"/>
      <dgm:spPr/>
    </dgm:pt>
    <dgm:pt modelId="{BCF8FBA5-86B2-4D62-8C6F-2908CC9AF37C}" type="pres">
      <dgm:prSet presAssocID="{33187DB8-F24D-4A78-915D-2A7F5BE39B8B}" presName="bottomArc2" presStyleLbl="parChTrans1D1" presStyleIdx="9" presStyleCnt="12"/>
      <dgm:spPr/>
    </dgm:pt>
    <dgm:pt modelId="{F01E792A-2595-4B44-A134-33D49F6E6AC5}" type="pres">
      <dgm:prSet presAssocID="{33187DB8-F24D-4A78-915D-2A7F5BE39B8B}" presName="topConnNode2" presStyleLbl="node2" presStyleIdx="0" presStyleCnt="0"/>
      <dgm:spPr/>
    </dgm:pt>
    <dgm:pt modelId="{DE03573E-A0D6-40B2-A245-F00F6D479C35}" type="pres">
      <dgm:prSet presAssocID="{33187DB8-F24D-4A78-915D-2A7F5BE39B8B}" presName="hierChild4" presStyleCnt="0"/>
      <dgm:spPr/>
    </dgm:pt>
    <dgm:pt modelId="{F2166F1F-6984-46CC-9DE4-A2C7BDDFEDA5}" type="pres">
      <dgm:prSet presAssocID="{BABC2B60-8792-42E4-BA98-43F624F0A82D}" presName="Name28" presStyleLbl="parChTrans1D3" presStyleIdx="2" presStyleCnt="3"/>
      <dgm:spPr/>
    </dgm:pt>
    <dgm:pt modelId="{FBC63EA6-D195-4A23-8FF3-B185DFE01F72}" type="pres">
      <dgm:prSet presAssocID="{9EE77A4C-30A6-40A2-81A2-7D22EB156908}" presName="hierRoot2" presStyleCnt="0">
        <dgm:presLayoutVars>
          <dgm:hierBranch val="init"/>
        </dgm:presLayoutVars>
      </dgm:prSet>
      <dgm:spPr/>
    </dgm:pt>
    <dgm:pt modelId="{B24401EE-72B7-4873-BA56-A52D76A5B522}" type="pres">
      <dgm:prSet presAssocID="{9EE77A4C-30A6-40A2-81A2-7D22EB156908}" presName="rootComposite2" presStyleCnt="0"/>
      <dgm:spPr/>
    </dgm:pt>
    <dgm:pt modelId="{8D746FBE-5E22-451C-B223-FA07BA7B4F95}" type="pres">
      <dgm:prSet presAssocID="{9EE77A4C-30A6-40A2-81A2-7D22EB156908}" presName="rootText2" presStyleLbl="alignAcc1" presStyleIdx="0" presStyleCnt="0">
        <dgm:presLayoutVars>
          <dgm:chPref val="3"/>
        </dgm:presLayoutVars>
      </dgm:prSet>
      <dgm:spPr/>
    </dgm:pt>
    <dgm:pt modelId="{886A7188-B8AB-481F-A3D4-85F290126DA5}" type="pres">
      <dgm:prSet presAssocID="{9EE77A4C-30A6-40A2-81A2-7D22EB156908}" presName="topArc2" presStyleLbl="parChTrans1D1" presStyleIdx="10" presStyleCnt="12"/>
      <dgm:spPr/>
    </dgm:pt>
    <dgm:pt modelId="{3F79F378-9DF4-40C1-BF2D-254EE426E083}" type="pres">
      <dgm:prSet presAssocID="{9EE77A4C-30A6-40A2-81A2-7D22EB156908}" presName="bottomArc2" presStyleLbl="parChTrans1D1" presStyleIdx="11" presStyleCnt="12"/>
      <dgm:spPr/>
    </dgm:pt>
    <dgm:pt modelId="{96CA8E3B-A005-4929-A367-945F233278DD}" type="pres">
      <dgm:prSet presAssocID="{9EE77A4C-30A6-40A2-81A2-7D22EB156908}" presName="topConnNode2" presStyleLbl="node3" presStyleIdx="0" presStyleCnt="0"/>
      <dgm:spPr/>
    </dgm:pt>
    <dgm:pt modelId="{DE0B7249-924D-420A-9C8F-2884C71FF0CB}" type="pres">
      <dgm:prSet presAssocID="{9EE77A4C-30A6-40A2-81A2-7D22EB156908}" presName="hierChild4" presStyleCnt="0"/>
      <dgm:spPr/>
    </dgm:pt>
    <dgm:pt modelId="{6C2E9DA4-9567-4D49-8D95-249DCEA49EF7}" type="pres">
      <dgm:prSet presAssocID="{9EE77A4C-30A6-40A2-81A2-7D22EB156908}" presName="hierChild5" presStyleCnt="0"/>
      <dgm:spPr/>
    </dgm:pt>
    <dgm:pt modelId="{071653E0-57B8-4CAE-9F4C-A918F1BEAB84}" type="pres">
      <dgm:prSet presAssocID="{33187DB8-F24D-4A78-915D-2A7F5BE39B8B}" presName="hierChild5" presStyleCnt="0"/>
      <dgm:spPr/>
    </dgm:pt>
    <dgm:pt modelId="{815E8B6F-C70A-4FDF-9C34-B7168BB94695}" type="pres">
      <dgm:prSet presAssocID="{F40B927D-AD8A-4020-A810-5A1B62CA5B04}" presName="hierChild3" presStyleCnt="0"/>
      <dgm:spPr/>
    </dgm:pt>
  </dgm:ptLst>
  <dgm:cxnLst>
    <dgm:cxn modelId="{FDFA3A03-701A-4934-9908-46495D6C4F7C}" type="presOf" srcId="{9915816C-7B30-495A-BCB2-4D3B25A7253E}" destId="{27994A23-B5F6-431F-8A53-B8EAA2DCD700}" srcOrd="0" destOrd="0" presId="urn:microsoft.com/office/officeart/2008/layout/HalfCircleOrganizationChart"/>
    <dgm:cxn modelId="{3A01A20A-03AC-4E25-A3CE-8254EB60C08F}" srcId="{33187DB8-F24D-4A78-915D-2A7F5BE39B8B}" destId="{9EE77A4C-30A6-40A2-81A2-7D22EB156908}" srcOrd="0" destOrd="0" parTransId="{BABC2B60-8792-42E4-BA98-43F624F0A82D}" sibTransId="{E4634837-CA93-4036-A69E-46C8180D8067}"/>
    <dgm:cxn modelId="{9255701B-1FF6-4835-9888-A239B4176391}" type="presOf" srcId="{BABC2B60-8792-42E4-BA98-43F624F0A82D}" destId="{F2166F1F-6984-46CC-9DE4-A2C7BDDFEDA5}" srcOrd="0" destOrd="0" presId="urn:microsoft.com/office/officeart/2008/layout/HalfCircleOrganizationChart"/>
    <dgm:cxn modelId="{812C5B2C-8142-4814-9FF6-3CA27025CE17}" type="presOf" srcId="{9BB9A305-D5DB-4F79-B220-54A582D0D17D}" destId="{795AA427-3EC8-421D-A52B-28F1D97C4418}" srcOrd="0" destOrd="0" presId="urn:microsoft.com/office/officeart/2008/layout/HalfCircleOrganizationChart"/>
    <dgm:cxn modelId="{746C595D-AF46-43D7-B131-B538F188B861}" srcId="{F40B927D-AD8A-4020-A810-5A1B62CA5B04}" destId="{33187DB8-F24D-4A78-915D-2A7F5BE39B8B}" srcOrd="1" destOrd="0" parTransId="{C662FB30-CDE5-4E19-B561-618FAD284BB9}" sibTransId="{67D71B5C-1F70-46FA-857B-EDF3C2D28EE8}"/>
    <dgm:cxn modelId="{286D5A6A-8171-438A-A291-8B9D608C61F5}" srcId="{255FEBFD-3564-41CA-9019-A973BDC43614}" destId="{7F9ED8F9-6CED-4BD2-ADAD-3A2DA6EFD467}" srcOrd="1" destOrd="0" parTransId="{9BB9A305-D5DB-4F79-B220-54A582D0D17D}" sibTransId="{E9248C6B-9B50-4B38-A1DC-6AB8CFB509F3}"/>
    <dgm:cxn modelId="{0708496E-6438-439B-B4DD-ACE2DDC89CCA}" type="presOf" srcId="{0051042F-7EAF-4EDB-B5E4-9608C8E802C3}" destId="{C76838EE-96C2-42D4-A9E5-C1E87F57F956}" srcOrd="0" destOrd="0" presId="urn:microsoft.com/office/officeart/2008/layout/HalfCircleOrganizationChart"/>
    <dgm:cxn modelId="{8656CD6E-DCE3-4901-A103-7A50322A64B9}" type="presOf" srcId="{9EE77A4C-30A6-40A2-81A2-7D22EB156908}" destId="{8D746FBE-5E22-451C-B223-FA07BA7B4F95}" srcOrd="0" destOrd="0" presId="urn:microsoft.com/office/officeart/2008/layout/HalfCircleOrganizationChart"/>
    <dgm:cxn modelId="{E1A6FC57-BA98-4438-9BA7-AE1C1369C887}" type="presOf" srcId="{C662FB30-CDE5-4E19-B561-618FAD284BB9}" destId="{A17FF9C1-53AD-4896-930C-7434048CEFB7}" srcOrd="0" destOrd="0" presId="urn:microsoft.com/office/officeart/2008/layout/HalfCircleOrganizationChart"/>
    <dgm:cxn modelId="{B318B27F-1B9F-4CB8-BE2D-4AB71647779F}" type="presOf" srcId="{33187DB8-F24D-4A78-915D-2A7F5BE39B8B}" destId="{F01E792A-2595-4B44-A134-33D49F6E6AC5}" srcOrd="1" destOrd="0" presId="urn:microsoft.com/office/officeart/2008/layout/HalfCircleOrganizationChart"/>
    <dgm:cxn modelId="{92245381-33CA-4BC8-B529-FA2C774E9B10}" srcId="{BFBB2B91-2CBA-4C46-83CB-A090BEB32818}" destId="{F40B927D-AD8A-4020-A810-5A1B62CA5B04}" srcOrd="0" destOrd="0" parTransId="{BFEBB941-5A01-4B4A-9AC3-C83E6297ABD2}" sibTransId="{DB35EDC2-C2F5-434F-9224-DF48456192B7}"/>
    <dgm:cxn modelId="{B7819C82-05AE-4709-AA83-10E383599EC7}" type="presOf" srcId="{255FEBFD-3564-41CA-9019-A973BDC43614}" destId="{7A27D1CA-51CA-485D-A37B-3803D22F2EF3}" srcOrd="0" destOrd="0" presId="urn:microsoft.com/office/officeart/2008/layout/HalfCircleOrganizationChart"/>
    <dgm:cxn modelId="{41F2DF95-7C98-4C06-ABFE-BEF2DAC41E35}" type="presOf" srcId="{7F9ED8F9-6CED-4BD2-ADAD-3A2DA6EFD467}" destId="{85025CF1-8F65-43B1-8F79-47E23F94A84A}" srcOrd="0" destOrd="0" presId="urn:microsoft.com/office/officeart/2008/layout/HalfCircleOrganizationChart"/>
    <dgm:cxn modelId="{7DBD109E-077E-4494-8A10-92D6829E71D5}" type="presOf" srcId="{F40B927D-AD8A-4020-A810-5A1B62CA5B04}" destId="{2839A5F8-B942-45AE-B48C-4368E92994D8}" srcOrd="1" destOrd="0" presId="urn:microsoft.com/office/officeart/2008/layout/HalfCircleOrganizationChart"/>
    <dgm:cxn modelId="{6E24A3B7-6DEE-4759-B36A-168EE2190644}" type="presOf" srcId="{9EE77A4C-30A6-40A2-81A2-7D22EB156908}" destId="{96CA8E3B-A005-4929-A367-945F233278DD}" srcOrd="1" destOrd="0" presId="urn:microsoft.com/office/officeart/2008/layout/HalfCircleOrganizationChart"/>
    <dgm:cxn modelId="{0DABE2BC-947F-4D52-8860-9367879CD02A}" type="presOf" srcId="{33187DB8-F24D-4A78-915D-2A7F5BE39B8B}" destId="{7D2EE9A8-CFB1-4EA2-990C-FD5810AA59A9}" srcOrd="0" destOrd="0" presId="urn:microsoft.com/office/officeart/2008/layout/HalfCircleOrganizationChart"/>
    <dgm:cxn modelId="{11EE7DD2-503C-4568-9BB6-7B74A7C67868}" type="presOf" srcId="{7F9ED8F9-6CED-4BD2-ADAD-3A2DA6EFD467}" destId="{25D2917E-DE67-4A4F-8972-DB175C9EEDA5}" srcOrd="1" destOrd="0" presId="urn:microsoft.com/office/officeart/2008/layout/HalfCircleOrganizationChart"/>
    <dgm:cxn modelId="{A8F3B3D4-BFA9-48D3-BC1D-6F74F8B65942}" type="presOf" srcId="{BFBB2B91-2CBA-4C46-83CB-A090BEB32818}" destId="{1A12C8D6-9C74-4D32-9B9D-21A4423FCD39}" srcOrd="0" destOrd="0" presId="urn:microsoft.com/office/officeart/2008/layout/HalfCircleOrganizationChart"/>
    <dgm:cxn modelId="{090E15DB-5015-4FBF-B8D8-89257C27309B}" srcId="{F40B927D-AD8A-4020-A810-5A1B62CA5B04}" destId="{255FEBFD-3564-41CA-9019-A973BDC43614}" srcOrd="0" destOrd="0" parTransId="{9915816C-7B30-495A-BCB2-4D3B25A7253E}" sibTransId="{20DC4DE5-7DF4-4BE7-9F0E-73A1C8E46724}"/>
    <dgm:cxn modelId="{18CFA4DD-8822-4403-BA8F-67BBA1CD7F81}" type="presOf" srcId="{F40B927D-AD8A-4020-A810-5A1B62CA5B04}" destId="{DB8C1C77-C2CB-4DD5-A9B7-DA21957C101C}" srcOrd="0" destOrd="0" presId="urn:microsoft.com/office/officeart/2008/layout/HalfCircleOrganizationChart"/>
    <dgm:cxn modelId="{CBDC10E0-8EAB-4486-AE9F-1E6F09D55DE5}" srcId="{255FEBFD-3564-41CA-9019-A973BDC43614}" destId="{0051042F-7EAF-4EDB-B5E4-9608C8E802C3}" srcOrd="0" destOrd="0" parTransId="{1C2205DA-C124-41A3-A55C-C3DB899B910D}" sibTransId="{E48421F6-DD5F-4067-9395-DA38F92AF964}"/>
    <dgm:cxn modelId="{40037BE4-1099-41B7-AF4B-A887C41E6C63}" type="presOf" srcId="{1C2205DA-C124-41A3-A55C-C3DB899B910D}" destId="{D7B01BB3-AF32-48D8-938D-E4C03393210E}" srcOrd="0" destOrd="0" presId="urn:microsoft.com/office/officeart/2008/layout/HalfCircleOrganizationChart"/>
    <dgm:cxn modelId="{449836FB-33AF-4681-8494-13CF355DB890}" type="presOf" srcId="{0051042F-7EAF-4EDB-B5E4-9608C8E802C3}" destId="{FCA532CC-A3A6-4E14-98B1-B007C18810C5}" srcOrd="1" destOrd="0" presId="urn:microsoft.com/office/officeart/2008/layout/HalfCircleOrganizationChart"/>
    <dgm:cxn modelId="{1C3C52FC-C2F0-4FEF-A2D2-45FCD8CE15FA}" type="presOf" srcId="{255FEBFD-3564-41CA-9019-A973BDC43614}" destId="{9587455B-FCF7-407E-8E37-895436B3A1AE}" srcOrd="1" destOrd="0" presId="urn:microsoft.com/office/officeart/2008/layout/HalfCircleOrganizationChart"/>
    <dgm:cxn modelId="{F4EB70AB-C19D-4855-9824-734A388ABEA8}" type="presParOf" srcId="{1A12C8D6-9C74-4D32-9B9D-21A4423FCD39}" destId="{F3F11977-30DD-49ED-A536-45E75BEB83F6}" srcOrd="0" destOrd="0" presId="urn:microsoft.com/office/officeart/2008/layout/HalfCircleOrganizationChart"/>
    <dgm:cxn modelId="{E526E047-E28E-4DD4-91C0-5BAE0F2219AB}" type="presParOf" srcId="{F3F11977-30DD-49ED-A536-45E75BEB83F6}" destId="{FD94E452-60A1-4180-B599-3467BD270D02}" srcOrd="0" destOrd="0" presId="urn:microsoft.com/office/officeart/2008/layout/HalfCircleOrganizationChart"/>
    <dgm:cxn modelId="{13D0859C-1B8E-45AF-9DD3-9DB216ED6D45}" type="presParOf" srcId="{FD94E452-60A1-4180-B599-3467BD270D02}" destId="{DB8C1C77-C2CB-4DD5-A9B7-DA21957C101C}" srcOrd="0" destOrd="0" presId="urn:microsoft.com/office/officeart/2008/layout/HalfCircleOrganizationChart"/>
    <dgm:cxn modelId="{5ED6D24D-C610-4A30-9860-5FDDCA14D88C}" type="presParOf" srcId="{FD94E452-60A1-4180-B599-3467BD270D02}" destId="{A9DC930E-D15B-4831-A9CC-92C43178C3BF}" srcOrd="1" destOrd="0" presId="urn:microsoft.com/office/officeart/2008/layout/HalfCircleOrganizationChart"/>
    <dgm:cxn modelId="{31A40FB0-C0BF-46CF-9D1B-DD8CFB74DB64}" type="presParOf" srcId="{FD94E452-60A1-4180-B599-3467BD270D02}" destId="{1CAB8A97-EA34-44AC-A915-F935228CE98E}" srcOrd="2" destOrd="0" presId="urn:microsoft.com/office/officeart/2008/layout/HalfCircleOrganizationChart"/>
    <dgm:cxn modelId="{411933A1-9E5D-41A3-B4B3-8ECF2917BD03}" type="presParOf" srcId="{FD94E452-60A1-4180-B599-3467BD270D02}" destId="{2839A5F8-B942-45AE-B48C-4368E92994D8}" srcOrd="3" destOrd="0" presId="urn:microsoft.com/office/officeart/2008/layout/HalfCircleOrganizationChart"/>
    <dgm:cxn modelId="{0C6B7C99-6B32-4527-B940-4A768DE28B37}" type="presParOf" srcId="{F3F11977-30DD-49ED-A536-45E75BEB83F6}" destId="{54DE38BE-E2B5-4CD1-896B-242B13BA9555}" srcOrd="1" destOrd="0" presId="urn:microsoft.com/office/officeart/2008/layout/HalfCircleOrganizationChart"/>
    <dgm:cxn modelId="{079522C0-FA15-4986-9402-FA2FEC50D03E}" type="presParOf" srcId="{54DE38BE-E2B5-4CD1-896B-242B13BA9555}" destId="{27994A23-B5F6-431F-8A53-B8EAA2DCD700}" srcOrd="0" destOrd="0" presId="urn:microsoft.com/office/officeart/2008/layout/HalfCircleOrganizationChart"/>
    <dgm:cxn modelId="{39F1A667-3C2A-489B-A479-1455F9AFF622}" type="presParOf" srcId="{54DE38BE-E2B5-4CD1-896B-242B13BA9555}" destId="{B7C96030-1CB4-4F70-A5FE-73AA85DB38D9}" srcOrd="1" destOrd="0" presId="urn:microsoft.com/office/officeart/2008/layout/HalfCircleOrganizationChart"/>
    <dgm:cxn modelId="{573CF321-12A8-45E2-A623-461D9DC49E1E}" type="presParOf" srcId="{B7C96030-1CB4-4F70-A5FE-73AA85DB38D9}" destId="{9B02D7D3-466F-4242-A82D-CB581D7F3532}" srcOrd="0" destOrd="0" presId="urn:microsoft.com/office/officeart/2008/layout/HalfCircleOrganizationChart"/>
    <dgm:cxn modelId="{76EE0882-BB16-4F07-A29C-18842058850D}" type="presParOf" srcId="{9B02D7D3-466F-4242-A82D-CB581D7F3532}" destId="{7A27D1CA-51CA-485D-A37B-3803D22F2EF3}" srcOrd="0" destOrd="0" presId="urn:microsoft.com/office/officeart/2008/layout/HalfCircleOrganizationChart"/>
    <dgm:cxn modelId="{B42F8A02-D154-451A-BF9C-E16142DC6678}" type="presParOf" srcId="{9B02D7D3-466F-4242-A82D-CB581D7F3532}" destId="{A4460727-354F-4CF3-9F6F-339FBC0A5D62}" srcOrd="1" destOrd="0" presId="urn:microsoft.com/office/officeart/2008/layout/HalfCircleOrganizationChart"/>
    <dgm:cxn modelId="{B07EBAA8-D8B5-415B-ACC5-0F81F528A4DF}" type="presParOf" srcId="{9B02D7D3-466F-4242-A82D-CB581D7F3532}" destId="{90088D41-DE05-41C4-8076-EC8C87FDA5B2}" srcOrd="2" destOrd="0" presId="urn:microsoft.com/office/officeart/2008/layout/HalfCircleOrganizationChart"/>
    <dgm:cxn modelId="{082822FF-4755-47A3-BF87-B6E75952F89D}" type="presParOf" srcId="{9B02D7D3-466F-4242-A82D-CB581D7F3532}" destId="{9587455B-FCF7-407E-8E37-895436B3A1AE}" srcOrd="3" destOrd="0" presId="urn:microsoft.com/office/officeart/2008/layout/HalfCircleOrganizationChart"/>
    <dgm:cxn modelId="{55356889-85E0-44AA-8B6A-1E1A3131EFCF}" type="presParOf" srcId="{B7C96030-1CB4-4F70-A5FE-73AA85DB38D9}" destId="{10B28C3C-6216-44A7-AF66-9B5BD2D060BC}" srcOrd="1" destOrd="0" presId="urn:microsoft.com/office/officeart/2008/layout/HalfCircleOrganizationChart"/>
    <dgm:cxn modelId="{41FFBE11-B10C-427C-BC30-5C06F34AC2CE}" type="presParOf" srcId="{10B28C3C-6216-44A7-AF66-9B5BD2D060BC}" destId="{D7B01BB3-AF32-48D8-938D-E4C03393210E}" srcOrd="0" destOrd="0" presId="urn:microsoft.com/office/officeart/2008/layout/HalfCircleOrganizationChart"/>
    <dgm:cxn modelId="{A3F920F9-B7F8-4A53-821C-7C18FA52744E}" type="presParOf" srcId="{10B28C3C-6216-44A7-AF66-9B5BD2D060BC}" destId="{CA9DA0FB-0AA4-443D-AE17-7065D0FC7C97}" srcOrd="1" destOrd="0" presId="urn:microsoft.com/office/officeart/2008/layout/HalfCircleOrganizationChart"/>
    <dgm:cxn modelId="{6487EFEC-4C72-4AD5-8538-F023196F4C0D}" type="presParOf" srcId="{CA9DA0FB-0AA4-443D-AE17-7065D0FC7C97}" destId="{12278BA1-C284-434E-9966-6A9ABEB8985B}" srcOrd="0" destOrd="0" presId="urn:microsoft.com/office/officeart/2008/layout/HalfCircleOrganizationChart"/>
    <dgm:cxn modelId="{CD2C90C2-2FE0-4C84-A8F4-CCE2F695D6FE}" type="presParOf" srcId="{12278BA1-C284-434E-9966-6A9ABEB8985B}" destId="{C76838EE-96C2-42D4-A9E5-C1E87F57F956}" srcOrd="0" destOrd="0" presId="urn:microsoft.com/office/officeart/2008/layout/HalfCircleOrganizationChart"/>
    <dgm:cxn modelId="{D2D42EBA-D2AA-4DD6-9002-54616ABDC4F2}" type="presParOf" srcId="{12278BA1-C284-434E-9966-6A9ABEB8985B}" destId="{599F8863-5D31-42B6-950F-24117704FBF4}" srcOrd="1" destOrd="0" presId="urn:microsoft.com/office/officeart/2008/layout/HalfCircleOrganizationChart"/>
    <dgm:cxn modelId="{65FBCA88-74C9-41B4-BAA9-FBD727B43945}" type="presParOf" srcId="{12278BA1-C284-434E-9966-6A9ABEB8985B}" destId="{7D601668-DBE0-44E3-83E6-8D7067255CDE}" srcOrd="2" destOrd="0" presId="urn:microsoft.com/office/officeart/2008/layout/HalfCircleOrganizationChart"/>
    <dgm:cxn modelId="{140BF4D4-ED5B-4F01-B44E-000BD8E2E617}" type="presParOf" srcId="{12278BA1-C284-434E-9966-6A9ABEB8985B}" destId="{FCA532CC-A3A6-4E14-98B1-B007C18810C5}" srcOrd="3" destOrd="0" presId="urn:microsoft.com/office/officeart/2008/layout/HalfCircleOrganizationChart"/>
    <dgm:cxn modelId="{EBDF777D-695F-496E-BF47-918DD85FDE14}" type="presParOf" srcId="{CA9DA0FB-0AA4-443D-AE17-7065D0FC7C97}" destId="{B31FA6D5-39CF-49F9-B033-676947CA2226}" srcOrd="1" destOrd="0" presId="urn:microsoft.com/office/officeart/2008/layout/HalfCircleOrganizationChart"/>
    <dgm:cxn modelId="{55652105-FB68-483A-86B7-76E9C1C1B853}" type="presParOf" srcId="{CA9DA0FB-0AA4-443D-AE17-7065D0FC7C97}" destId="{D2796B53-EFD9-406B-BE32-F987CB91C5C2}" srcOrd="2" destOrd="0" presId="urn:microsoft.com/office/officeart/2008/layout/HalfCircleOrganizationChart"/>
    <dgm:cxn modelId="{91C0F3A2-E75E-4DD0-BF02-80E1F0B41F92}" type="presParOf" srcId="{10B28C3C-6216-44A7-AF66-9B5BD2D060BC}" destId="{795AA427-3EC8-421D-A52B-28F1D97C4418}" srcOrd="2" destOrd="0" presId="urn:microsoft.com/office/officeart/2008/layout/HalfCircleOrganizationChart"/>
    <dgm:cxn modelId="{A4766353-BB9B-4B6B-BA54-911276323310}" type="presParOf" srcId="{10B28C3C-6216-44A7-AF66-9B5BD2D060BC}" destId="{B0715022-691B-4341-BA20-A4C6B1FE3E1B}" srcOrd="3" destOrd="0" presId="urn:microsoft.com/office/officeart/2008/layout/HalfCircleOrganizationChart"/>
    <dgm:cxn modelId="{9F8C5786-C6CF-4129-983B-9C50CAB8638D}" type="presParOf" srcId="{B0715022-691B-4341-BA20-A4C6B1FE3E1B}" destId="{520C5EB2-BEE4-43B3-BE48-46C9C9C06C6C}" srcOrd="0" destOrd="0" presId="urn:microsoft.com/office/officeart/2008/layout/HalfCircleOrganizationChart"/>
    <dgm:cxn modelId="{205E10A1-A08F-44F3-9278-52567274528B}" type="presParOf" srcId="{520C5EB2-BEE4-43B3-BE48-46C9C9C06C6C}" destId="{85025CF1-8F65-43B1-8F79-47E23F94A84A}" srcOrd="0" destOrd="0" presId="urn:microsoft.com/office/officeart/2008/layout/HalfCircleOrganizationChart"/>
    <dgm:cxn modelId="{3BD60AC8-6554-4D6D-BF7A-A73968E36D49}" type="presParOf" srcId="{520C5EB2-BEE4-43B3-BE48-46C9C9C06C6C}" destId="{665DB49F-00FD-4F07-AD26-1CFA8ED06BC1}" srcOrd="1" destOrd="0" presId="urn:microsoft.com/office/officeart/2008/layout/HalfCircleOrganizationChart"/>
    <dgm:cxn modelId="{9DB60D7C-3553-4D93-9DC3-A8F70C3F52D8}" type="presParOf" srcId="{520C5EB2-BEE4-43B3-BE48-46C9C9C06C6C}" destId="{8AB29179-D594-4935-AAB1-3F58549479E8}" srcOrd="2" destOrd="0" presId="urn:microsoft.com/office/officeart/2008/layout/HalfCircleOrganizationChart"/>
    <dgm:cxn modelId="{D5E7B184-7AE8-4C07-853B-797CED9E0841}" type="presParOf" srcId="{520C5EB2-BEE4-43B3-BE48-46C9C9C06C6C}" destId="{25D2917E-DE67-4A4F-8972-DB175C9EEDA5}" srcOrd="3" destOrd="0" presId="urn:microsoft.com/office/officeart/2008/layout/HalfCircleOrganizationChart"/>
    <dgm:cxn modelId="{FE482072-B23D-4394-AF0F-CDDC417BC6BA}" type="presParOf" srcId="{B0715022-691B-4341-BA20-A4C6B1FE3E1B}" destId="{83BC0A16-FDC1-41E5-A055-BF4F4FF3DD79}" srcOrd="1" destOrd="0" presId="urn:microsoft.com/office/officeart/2008/layout/HalfCircleOrganizationChart"/>
    <dgm:cxn modelId="{80E5CADD-EE38-4CC6-96E7-681C23F82C8F}" type="presParOf" srcId="{B0715022-691B-4341-BA20-A4C6B1FE3E1B}" destId="{42D2CCA2-FBFD-4A89-A148-199B979D2026}" srcOrd="2" destOrd="0" presId="urn:microsoft.com/office/officeart/2008/layout/HalfCircleOrganizationChart"/>
    <dgm:cxn modelId="{D80EF2DE-34CB-4E33-AD2D-19FBEF3ABF36}" type="presParOf" srcId="{B7C96030-1CB4-4F70-A5FE-73AA85DB38D9}" destId="{EC958A1A-48F5-4DBC-9F3E-B7518A21A9D0}" srcOrd="2" destOrd="0" presId="urn:microsoft.com/office/officeart/2008/layout/HalfCircleOrganizationChart"/>
    <dgm:cxn modelId="{8269A489-245A-4FFC-B80D-B5B1BA9D10AB}" type="presParOf" srcId="{54DE38BE-E2B5-4CD1-896B-242B13BA9555}" destId="{A17FF9C1-53AD-4896-930C-7434048CEFB7}" srcOrd="2" destOrd="0" presId="urn:microsoft.com/office/officeart/2008/layout/HalfCircleOrganizationChart"/>
    <dgm:cxn modelId="{839DA8C0-F162-430B-A9F3-0D8C2506E25E}" type="presParOf" srcId="{54DE38BE-E2B5-4CD1-896B-242B13BA9555}" destId="{E52D70E2-19A9-407E-B75A-51391ED2BD20}" srcOrd="3" destOrd="0" presId="urn:microsoft.com/office/officeart/2008/layout/HalfCircleOrganizationChart"/>
    <dgm:cxn modelId="{F0B357E2-BA98-40B8-951D-2ABFF17B81DF}" type="presParOf" srcId="{E52D70E2-19A9-407E-B75A-51391ED2BD20}" destId="{B43E0C21-D54C-4CBA-82E6-ABCBEDE7A242}" srcOrd="0" destOrd="0" presId="urn:microsoft.com/office/officeart/2008/layout/HalfCircleOrganizationChart"/>
    <dgm:cxn modelId="{FAF0F067-4926-4166-AACF-692B28B1D17A}" type="presParOf" srcId="{B43E0C21-D54C-4CBA-82E6-ABCBEDE7A242}" destId="{7D2EE9A8-CFB1-4EA2-990C-FD5810AA59A9}" srcOrd="0" destOrd="0" presId="urn:microsoft.com/office/officeart/2008/layout/HalfCircleOrganizationChart"/>
    <dgm:cxn modelId="{3BCC37A1-B8C6-4186-8418-C2E909ACB135}" type="presParOf" srcId="{B43E0C21-D54C-4CBA-82E6-ABCBEDE7A242}" destId="{3E8BF632-3E3E-4076-B7DC-281FF2FFE6D1}" srcOrd="1" destOrd="0" presId="urn:microsoft.com/office/officeart/2008/layout/HalfCircleOrganizationChart"/>
    <dgm:cxn modelId="{EF77A0E8-8EF0-48E7-97B1-37D56652B827}" type="presParOf" srcId="{B43E0C21-D54C-4CBA-82E6-ABCBEDE7A242}" destId="{BCF8FBA5-86B2-4D62-8C6F-2908CC9AF37C}" srcOrd="2" destOrd="0" presId="urn:microsoft.com/office/officeart/2008/layout/HalfCircleOrganizationChart"/>
    <dgm:cxn modelId="{B2DAE08E-333E-4D57-ACE6-578210D3D658}" type="presParOf" srcId="{B43E0C21-D54C-4CBA-82E6-ABCBEDE7A242}" destId="{F01E792A-2595-4B44-A134-33D49F6E6AC5}" srcOrd="3" destOrd="0" presId="urn:microsoft.com/office/officeart/2008/layout/HalfCircleOrganizationChart"/>
    <dgm:cxn modelId="{9DF679CD-6EDA-4F4E-BDE0-85502750A433}" type="presParOf" srcId="{E52D70E2-19A9-407E-B75A-51391ED2BD20}" destId="{DE03573E-A0D6-40B2-A245-F00F6D479C35}" srcOrd="1" destOrd="0" presId="urn:microsoft.com/office/officeart/2008/layout/HalfCircleOrganizationChart"/>
    <dgm:cxn modelId="{73BD5F51-4418-4A46-93D2-FDBEBB2D8C15}" type="presParOf" srcId="{DE03573E-A0D6-40B2-A245-F00F6D479C35}" destId="{F2166F1F-6984-46CC-9DE4-A2C7BDDFEDA5}" srcOrd="0" destOrd="0" presId="urn:microsoft.com/office/officeart/2008/layout/HalfCircleOrganizationChart"/>
    <dgm:cxn modelId="{E0DBA52F-3226-4D40-B046-D0DF5AD8DF02}" type="presParOf" srcId="{DE03573E-A0D6-40B2-A245-F00F6D479C35}" destId="{FBC63EA6-D195-4A23-8FF3-B185DFE01F72}" srcOrd="1" destOrd="0" presId="urn:microsoft.com/office/officeart/2008/layout/HalfCircleOrganizationChart"/>
    <dgm:cxn modelId="{C9F72C23-65D4-4338-8428-C86D1C20ABFD}" type="presParOf" srcId="{FBC63EA6-D195-4A23-8FF3-B185DFE01F72}" destId="{B24401EE-72B7-4873-BA56-A52D76A5B522}" srcOrd="0" destOrd="0" presId="urn:microsoft.com/office/officeart/2008/layout/HalfCircleOrganizationChart"/>
    <dgm:cxn modelId="{BFFA7754-9063-4E2F-A55C-412C35B15262}" type="presParOf" srcId="{B24401EE-72B7-4873-BA56-A52D76A5B522}" destId="{8D746FBE-5E22-451C-B223-FA07BA7B4F95}" srcOrd="0" destOrd="0" presId="urn:microsoft.com/office/officeart/2008/layout/HalfCircleOrganizationChart"/>
    <dgm:cxn modelId="{DDEDB4CA-1854-489A-8F44-147768D825A3}" type="presParOf" srcId="{B24401EE-72B7-4873-BA56-A52D76A5B522}" destId="{886A7188-B8AB-481F-A3D4-85F290126DA5}" srcOrd="1" destOrd="0" presId="urn:microsoft.com/office/officeart/2008/layout/HalfCircleOrganizationChart"/>
    <dgm:cxn modelId="{DD70D6CA-9602-4B50-8C55-98D6B1ED8C4E}" type="presParOf" srcId="{B24401EE-72B7-4873-BA56-A52D76A5B522}" destId="{3F79F378-9DF4-40C1-BF2D-254EE426E083}" srcOrd="2" destOrd="0" presId="urn:microsoft.com/office/officeart/2008/layout/HalfCircleOrganizationChart"/>
    <dgm:cxn modelId="{261C7402-1CBF-400A-94C5-C5A6969B02AA}" type="presParOf" srcId="{B24401EE-72B7-4873-BA56-A52D76A5B522}" destId="{96CA8E3B-A005-4929-A367-945F233278DD}" srcOrd="3" destOrd="0" presId="urn:microsoft.com/office/officeart/2008/layout/HalfCircleOrganizationChart"/>
    <dgm:cxn modelId="{4E57A499-2AB1-47B9-A8A2-9A9E685B427F}" type="presParOf" srcId="{FBC63EA6-D195-4A23-8FF3-B185DFE01F72}" destId="{DE0B7249-924D-420A-9C8F-2884C71FF0CB}" srcOrd="1" destOrd="0" presId="urn:microsoft.com/office/officeart/2008/layout/HalfCircleOrganizationChart"/>
    <dgm:cxn modelId="{0E2F5CE5-C05A-4481-A69A-3481454D85CE}" type="presParOf" srcId="{FBC63EA6-D195-4A23-8FF3-B185DFE01F72}" destId="{6C2E9DA4-9567-4D49-8D95-249DCEA49EF7}" srcOrd="2" destOrd="0" presId="urn:microsoft.com/office/officeart/2008/layout/HalfCircleOrganizationChart"/>
    <dgm:cxn modelId="{66C365AC-E770-4347-8A04-0B0EF6A9F421}" type="presParOf" srcId="{E52D70E2-19A9-407E-B75A-51391ED2BD20}" destId="{071653E0-57B8-4CAE-9F4C-A918F1BEAB84}" srcOrd="2" destOrd="0" presId="urn:microsoft.com/office/officeart/2008/layout/HalfCircleOrganizationChart"/>
    <dgm:cxn modelId="{00F43327-41D4-4EFC-AD4B-422FA7B07F37}" type="presParOf" srcId="{F3F11977-30DD-49ED-A536-45E75BEB83F6}" destId="{815E8B6F-C70A-4FDF-9C34-B7168BB94695}"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A7C5A95-A410-4618-8A81-CC3138028789}" type="doc">
      <dgm:prSet loTypeId="urn:microsoft.com/office/officeart/2005/8/layout/gear1" loCatId="process" qsTypeId="urn:microsoft.com/office/officeart/2005/8/quickstyle/3d5" qsCatId="3D" csTypeId="urn:microsoft.com/office/officeart/2005/8/colors/colorful4" csCatId="colorful" phldr="1"/>
      <dgm:spPr/>
    </dgm:pt>
    <dgm:pt modelId="{BCBA74A4-EF9B-4176-A609-E5F4F5F31AEB}">
      <dgm:prSet phldrT="[Text]"/>
      <dgm:spPr/>
      <dgm:t>
        <a:bodyPr/>
        <a:lstStyle/>
        <a:p>
          <a:r>
            <a:rPr lang="zh-CN" altLang="en-US" dirty="0"/>
            <a:t>阅读、搜集和分析资料</a:t>
          </a:r>
          <a:endParaRPr lang="en-SG" dirty="0"/>
        </a:p>
      </dgm:t>
    </dgm:pt>
    <dgm:pt modelId="{989FFB04-963B-4351-BEC3-08FAB1BAC92A}" type="parTrans" cxnId="{44460C7C-737A-4DD2-911C-684FF8D85AE1}">
      <dgm:prSet/>
      <dgm:spPr/>
      <dgm:t>
        <a:bodyPr/>
        <a:lstStyle/>
        <a:p>
          <a:endParaRPr lang="en-SG"/>
        </a:p>
      </dgm:t>
    </dgm:pt>
    <dgm:pt modelId="{5CAD4B98-D0C6-4757-964D-BD640B12CB30}" type="sibTrans" cxnId="{44460C7C-737A-4DD2-911C-684FF8D85AE1}">
      <dgm:prSet/>
      <dgm:spPr/>
      <dgm:t>
        <a:bodyPr/>
        <a:lstStyle/>
        <a:p>
          <a:endParaRPr lang="en-SG"/>
        </a:p>
      </dgm:t>
    </dgm:pt>
    <dgm:pt modelId="{A2D985D3-E41F-4FED-AED2-72625C4CCDFA}">
      <dgm:prSet phldrT="[Text]"/>
      <dgm:spPr/>
      <dgm:t>
        <a:bodyPr/>
        <a:lstStyle/>
        <a:p>
          <a:r>
            <a:rPr lang="zh-CN" altLang="en-US" dirty="0"/>
            <a:t>熟习研究课题，建立自信</a:t>
          </a:r>
          <a:endParaRPr lang="en-SG" dirty="0"/>
        </a:p>
      </dgm:t>
    </dgm:pt>
    <dgm:pt modelId="{A156CE18-1DBD-4C8C-A991-143AFD9422F3}" type="parTrans" cxnId="{55EBB43A-E843-4FD8-BF69-0C14135480D0}">
      <dgm:prSet/>
      <dgm:spPr/>
      <dgm:t>
        <a:bodyPr/>
        <a:lstStyle/>
        <a:p>
          <a:endParaRPr lang="en-SG"/>
        </a:p>
      </dgm:t>
    </dgm:pt>
    <dgm:pt modelId="{2376F6D1-1830-4F36-AF89-4C593817CD81}" type="sibTrans" cxnId="{55EBB43A-E843-4FD8-BF69-0C14135480D0}">
      <dgm:prSet/>
      <dgm:spPr/>
      <dgm:t>
        <a:bodyPr/>
        <a:lstStyle/>
        <a:p>
          <a:endParaRPr lang="en-SG"/>
        </a:p>
      </dgm:t>
    </dgm:pt>
    <dgm:pt modelId="{BB671937-E266-4788-B931-8CF6DF17B7F6}">
      <dgm:prSet phldrT="[Text]"/>
      <dgm:spPr/>
      <dgm:t>
        <a:bodyPr/>
        <a:lstStyle/>
        <a:p>
          <a:r>
            <a:rPr lang="zh-CN" altLang="en-US" dirty="0"/>
            <a:t>发现问题，论述问题 </a:t>
          </a:r>
          <a:r>
            <a:rPr lang="en-US" altLang="zh-CN" dirty="0"/>
            <a:t>– </a:t>
          </a:r>
          <a:r>
            <a:rPr lang="zh-CN" altLang="en-US" dirty="0"/>
            <a:t>挑战和创新</a:t>
          </a:r>
          <a:endParaRPr lang="en-SG" dirty="0"/>
        </a:p>
      </dgm:t>
    </dgm:pt>
    <dgm:pt modelId="{47A0282B-CA08-467B-A4D5-0715E558F14B}" type="parTrans" cxnId="{0D0FA59E-F00D-41B8-A18E-B462EA282689}">
      <dgm:prSet/>
      <dgm:spPr/>
      <dgm:t>
        <a:bodyPr/>
        <a:lstStyle/>
        <a:p>
          <a:endParaRPr lang="en-SG"/>
        </a:p>
      </dgm:t>
    </dgm:pt>
    <dgm:pt modelId="{54FA0D22-6824-4225-BEF1-5B4611CA7F74}" type="sibTrans" cxnId="{0D0FA59E-F00D-41B8-A18E-B462EA282689}">
      <dgm:prSet/>
      <dgm:spPr/>
      <dgm:t>
        <a:bodyPr/>
        <a:lstStyle/>
        <a:p>
          <a:endParaRPr lang="en-SG"/>
        </a:p>
      </dgm:t>
    </dgm:pt>
    <dgm:pt modelId="{481CD01B-5B2D-4E46-8024-6E93F86A3439}" type="pres">
      <dgm:prSet presAssocID="{9A7C5A95-A410-4618-8A81-CC3138028789}" presName="composite" presStyleCnt="0">
        <dgm:presLayoutVars>
          <dgm:chMax val="3"/>
          <dgm:animLvl val="lvl"/>
          <dgm:resizeHandles val="exact"/>
        </dgm:presLayoutVars>
      </dgm:prSet>
      <dgm:spPr/>
    </dgm:pt>
    <dgm:pt modelId="{1D3A8E4F-0657-4E01-A9CE-57B89669CCFD}" type="pres">
      <dgm:prSet presAssocID="{BCBA74A4-EF9B-4176-A609-E5F4F5F31AEB}" presName="gear1" presStyleLbl="node1" presStyleIdx="0" presStyleCnt="3">
        <dgm:presLayoutVars>
          <dgm:chMax val="1"/>
          <dgm:bulletEnabled val="1"/>
        </dgm:presLayoutVars>
      </dgm:prSet>
      <dgm:spPr/>
    </dgm:pt>
    <dgm:pt modelId="{5152F0E6-3BDB-4499-A94B-842DBC735BF0}" type="pres">
      <dgm:prSet presAssocID="{BCBA74A4-EF9B-4176-A609-E5F4F5F31AEB}" presName="gear1srcNode" presStyleLbl="node1" presStyleIdx="0" presStyleCnt="3"/>
      <dgm:spPr/>
    </dgm:pt>
    <dgm:pt modelId="{79E4E710-FB1E-4CC2-A7BD-D6701397BCF6}" type="pres">
      <dgm:prSet presAssocID="{BCBA74A4-EF9B-4176-A609-E5F4F5F31AEB}" presName="gear1dstNode" presStyleLbl="node1" presStyleIdx="0" presStyleCnt="3"/>
      <dgm:spPr/>
    </dgm:pt>
    <dgm:pt modelId="{DB5DA57F-049B-42A6-8D54-23747E0DFE27}" type="pres">
      <dgm:prSet presAssocID="{A2D985D3-E41F-4FED-AED2-72625C4CCDFA}" presName="gear2" presStyleLbl="node1" presStyleIdx="1" presStyleCnt="3">
        <dgm:presLayoutVars>
          <dgm:chMax val="1"/>
          <dgm:bulletEnabled val="1"/>
        </dgm:presLayoutVars>
      </dgm:prSet>
      <dgm:spPr/>
    </dgm:pt>
    <dgm:pt modelId="{BAFDE118-D4D9-40FE-9F03-905FAD3FA6F8}" type="pres">
      <dgm:prSet presAssocID="{A2D985D3-E41F-4FED-AED2-72625C4CCDFA}" presName="gear2srcNode" presStyleLbl="node1" presStyleIdx="1" presStyleCnt="3"/>
      <dgm:spPr/>
    </dgm:pt>
    <dgm:pt modelId="{95629516-2EE9-4E9F-B233-4E59EE51D1E1}" type="pres">
      <dgm:prSet presAssocID="{A2D985D3-E41F-4FED-AED2-72625C4CCDFA}" presName="gear2dstNode" presStyleLbl="node1" presStyleIdx="1" presStyleCnt="3"/>
      <dgm:spPr/>
    </dgm:pt>
    <dgm:pt modelId="{0FCCBB1A-F7AA-4F75-A415-7D33C60FCA1C}" type="pres">
      <dgm:prSet presAssocID="{BB671937-E266-4788-B931-8CF6DF17B7F6}" presName="gear3" presStyleLbl="node1" presStyleIdx="2" presStyleCnt="3"/>
      <dgm:spPr/>
    </dgm:pt>
    <dgm:pt modelId="{71031BB6-E564-437E-A24B-5B430EF285B9}" type="pres">
      <dgm:prSet presAssocID="{BB671937-E266-4788-B931-8CF6DF17B7F6}" presName="gear3tx" presStyleLbl="node1" presStyleIdx="2" presStyleCnt="3">
        <dgm:presLayoutVars>
          <dgm:chMax val="1"/>
          <dgm:bulletEnabled val="1"/>
        </dgm:presLayoutVars>
      </dgm:prSet>
      <dgm:spPr/>
    </dgm:pt>
    <dgm:pt modelId="{6014B53B-7104-48EA-8793-8FB753975F0E}" type="pres">
      <dgm:prSet presAssocID="{BB671937-E266-4788-B931-8CF6DF17B7F6}" presName="gear3srcNode" presStyleLbl="node1" presStyleIdx="2" presStyleCnt="3"/>
      <dgm:spPr/>
    </dgm:pt>
    <dgm:pt modelId="{CBC1DF15-7358-4EEC-8F62-71C68740FD6C}" type="pres">
      <dgm:prSet presAssocID="{BB671937-E266-4788-B931-8CF6DF17B7F6}" presName="gear3dstNode" presStyleLbl="node1" presStyleIdx="2" presStyleCnt="3"/>
      <dgm:spPr/>
    </dgm:pt>
    <dgm:pt modelId="{8E3E3426-760A-42B2-B052-4572DA5E0163}" type="pres">
      <dgm:prSet presAssocID="{5CAD4B98-D0C6-4757-964D-BD640B12CB30}" presName="connector1" presStyleLbl="sibTrans2D1" presStyleIdx="0" presStyleCnt="3"/>
      <dgm:spPr/>
    </dgm:pt>
    <dgm:pt modelId="{91E9267F-06CF-4AA4-B900-F57A7D5FD0E2}" type="pres">
      <dgm:prSet presAssocID="{2376F6D1-1830-4F36-AF89-4C593817CD81}" presName="connector2" presStyleLbl="sibTrans2D1" presStyleIdx="1" presStyleCnt="3"/>
      <dgm:spPr/>
    </dgm:pt>
    <dgm:pt modelId="{A0FA35B8-6828-4E14-A25D-6F1DC2A993D3}" type="pres">
      <dgm:prSet presAssocID="{54FA0D22-6824-4225-BEF1-5B4611CA7F74}" presName="connector3" presStyleLbl="sibTrans2D1" presStyleIdx="2" presStyleCnt="3"/>
      <dgm:spPr/>
    </dgm:pt>
  </dgm:ptLst>
  <dgm:cxnLst>
    <dgm:cxn modelId="{BF193200-F64D-4C7D-9E83-782144A7D715}" type="presOf" srcId="{BB671937-E266-4788-B931-8CF6DF17B7F6}" destId="{71031BB6-E564-437E-A24B-5B430EF285B9}" srcOrd="1" destOrd="0" presId="urn:microsoft.com/office/officeart/2005/8/layout/gear1"/>
    <dgm:cxn modelId="{4857330D-9ADF-41B5-90BA-6D40BDB95D79}" type="presOf" srcId="{BCBA74A4-EF9B-4176-A609-E5F4F5F31AEB}" destId="{5152F0E6-3BDB-4499-A94B-842DBC735BF0}" srcOrd="1" destOrd="0" presId="urn:microsoft.com/office/officeart/2005/8/layout/gear1"/>
    <dgm:cxn modelId="{B6EB3A3A-02FD-4E44-8ADC-DC52F92AB3CA}" type="presOf" srcId="{5CAD4B98-D0C6-4757-964D-BD640B12CB30}" destId="{8E3E3426-760A-42B2-B052-4572DA5E0163}" srcOrd="0" destOrd="0" presId="urn:microsoft.com/office/officeart/2005/8/layout/gear1"/>
    <dgm:cxn modelId="{55EBB43A-E843-4FD8-BF69-0C14135480D0}" srcId="{9A7C5A95-A410-4618-8A81-CC3138028789}" destId="{A2D985D3-E41F-4FED-AED2-72625C4CCDFA}" srcOrd="1" destOrd="0" parTransId="{A156CE18-1DBD-4C8C-A991-143AFD9422F3}" sibTransId="{2376F6D1-1830-4F36-AF89-4C593817CD81}"/>
    <dgm:cxn modelId="{24D0DB5D-CD5B-4D16-8AE3-E20D23E82B6D}" type="presOf" srcId="{BCBA74A4-EF9B-4176-A609-E5F4F5F31AEB}" destId="{1D3A8E4F-0657-4E01-A9CE-57B89669CCFD}" srcOrd="0" destOrd="0" presId="urn:microsoft.com/office/officeart/2005/8/layout/gear1"/>
    <dgm:cxn modelId="{70CA9462-AFAA-4FC6-8D83-5B0E75B90900}" type="presOf" srcId="{BB671937-E266-4788-B931-8CF6DF17B7F6}" destId="{6014B53B-7104-48EA-8793-8FB753975F0E}" srcOrd="2" destOrd="0" presId="urn:microsoft.com/office/officeart/2005/8/layout/gear1"/>
    <dgm:cxn modelId="{C0460C53-2C3E-429F-9C64-AB1526DF5618}" type="presOf" srcId="{A2D985D3-E41F-4FED-AED2-72625C4CCDFA}" destId="{BAFDE118-D4D9-40FE-9F03-905FAD3FA6F8}" srcOrd="1" destOrd="0" presId="urn:microsoft.com/office/officeart/2005/8/layout/gear1"/>
    <dgm:cxn modelId="{44460C7C-737A-4DD2-911C-684FF8D85AE1}" srcId="{9A7C5A95-A410-4618-8A81-CC3138028789}" destId="{BCBA74A4-EF9B-4176-A609-E5F4F5F31AEB}" srcOrd="0" destOrd="0" parTransId="{989FFB04-963B-4351-BEC3-08FAB1BAC92A}" sibTransId="{5CAD4B98-D0C6-4757-964D-BD640B12CB30}"/>
    <dgm:cxn modelId="{5791C17C-2872-4E88-9F67-0EEEDF31DE50}" type="presOf" srcId="{A2D985D3-E41F-4FED-AED2-72625C4CCDFA}" destId="{DB5DA57F-049B-42A6-8D54-23747E0DFE27}" srcOrd="0" destOrd="0" presId="urn:microsoft.com/office/officeart/2005/8/layout/gear1"/>
    <dgm:cxn modelId="{0D0FA59E-F00D-41B8-A18E-B462EA282689}" srcId="{9A7C5A95-A410-4618-8A81-CC3138028789}" destId="{BB671937-E266-4788-B931-8CF6DF17B7F6}" srcOrd="2" destOrd="0" parTransId="{47A0282B-CA08-467B-A4D5-0715E558F14B}" sibTransId="{54FA0D22-6824-4225-BEF1-5B4611CA7F74}"/>
    <dgm:cxn modelId="{ABA418B2-46A7-4440-8434-F4535CA312AD}" type="presOf" srcId="{BCBA74A4-EF9B-4176-A609-E5F4F5F31AEB}" destId="{79E4E710-FB1E-4CC2-A7BD-D6701397BCF6}" srcOrd="2" destOrd="0" presId="urn:microsoft.com/office/officeart/2005/8/layout/gear1"/>
    <dgm:cxn modelId="{FC8420C0-4739-44D3-9FCF-330FB1945F5B}" type="presOf" srcId="{2376F6D1-1830-4F36-AF89-4C593817CD81}" destId="{91E9267F-06CF-4AA4-B900-F57A7D5FD0E2}" srcOrd="0" destOrd="0" presId="urn:microsoft.com/office/officeart/2005/8/layout/gear1"/>
    <dgm:cxn modelId="{3CF73FCA-BDDA-42A5-8026-84029F01E433}" type="presOf" srcId="{54FA0D22-6824-4225-BEF1-5B4611CA7F74}" destId="{A0FA35B8-6828-4E14-A25D-6F1DC2A993D3}" srcOrd="0" destOrd="0" presId="urn:microsoft.com/office/officeart/2005/8/layout/gear1"/>
    <dgm:cxn modelId="{D10058CB-C64C-4481-A1F1-D3F693262359}" type="presOf" srcId="{BB671937-E266-4788-B931-8CF6DF17B7F6}" destId="{0FCCBB1A-F7AA-4F75-A415-7D33C60FCA1C}" srcOrd="0" destOrd="0" presId="urn:microsoft.com/office/officeart/2005/8/layout/gear1"/>
    <dgm:cxn modelId="{FE7ADAD1-429C-4429-965D-4D5DFF0933EC}" type="presOf" srcId="{9A7C5A95-A410-4618-8A81-CC3138028789}" destId="{481CD01B-5B2D-4E46-8024-6E93F86A3439}" srcOrd="0" destOrd="0" presId="urn:microsoft.com/office/officeart/2005/8/layout/gear1"/>
    <dgm:cxn modelId="{29AF96E7-577A-4E91-81CF-B430946C24D0}" type="presOf" srcId="{A2D985D3-E41F-4FED-AED2-72625C4CCDFA}" destId="{95629516-2EE9-4E9F-B233-4E59EE51D1E1}" srcOrd="2" destOrd="0" presId="urn:microsoft.com/office/officeart/2005/8/layout/gear1"/>
    <dgm:cxn modelId="{2843ACEA-8E1B-475C-A59C-F4065DB53465}" type="presOf" srcId="{BB671937-E266-4788-B931-8CF6DF17B7F6}" destId="{CBC1DF15-7358-4EEC-8F62-71C68740FD6C}" srcOrd="3" destOrd="0" presId="urn:microsoft.com/office/officeart/2005/8/layout/gear1"/>
    <dgm:cxn modelId="{FA80C573-7773-4774-A679-3D1E85FC0969}" type="presParOf" srcId="{481CD01B-5B2D-4E46-8024-6E93F86A3439}" destId="{1D3A8E4F-0657-4E01-A9CE-57B89669CCFD}" srcOrd="0" destOrd="0" presId="urn:microsoft.com/office/officeart/2005/8/layout/gear1"/>
    <dgm:cxn modelId="{6EEFC81A-6D90-4EA9-AE6F-2FE0EE434D64}" type="presParOf" srcId="{481CD01B-5B2D-4E46-8024-6E93F86A3439}" destId="{5152F0E6-3BDB-4499-A94B-842DBC735BF0}" srcOrd="1" destOrd="0" presId="urn:microsoft.com/office/officeart/2005/8/layout/gear1"/>
    <dgm:cxn modelId="{9DADE760-9706-4D21-A3CD-17E156B8F44C}" type="presParOf" srcId="{481CD01B-5B2D-4E46-8024-6E93F86A3439}" destId="{79E4E710-FB1E-4CC2-A7BD-D6701397BCF6}" srcOrd="2" destOrd="0" presId="urn:microsoft.com/office/officeart/2005/8/layout/gear1"/>
    <dgm:cxn modelId="{EB513967-0C5E-463F-94C5-1E6FB62E4869}" type="presParOf" srcId="{481CD01B-5B2D-4E46-8024-6E93F86A3439}" destId="{DB5DA57F-049B-42A6-8D54-23747E0DFE27}" srcOrd="3" destOrd="0" presId="urn:microsoft.com/office/officeart/2005/8/layout/gear1"/>
    <dgm:cxn modelId="{4B31144A-2F05-47DD-B4F2-20CE746C7725}" type="presParOf" srcId="{481CD01B-5B2D-4E46-8024-6E93F86A3439}" destId="{BAFDE118-D4D9-40FE-9F03-905FAD3FA6F8}" srcOrd="4" destOrd="0" presId="urn:microsoft.com/office/officeart/2005/8/layout/gear1"/>
    <dgm:cxn modelId="{49AE88A8-4048-4806-B7B9-71A874BAA787}" type="presParOf" srcId="{481CD01B-5B2D-4E46-8024-6E93F86A3439}" destId="{95629516-2EE9-4E9F-B233-4E59EE51D1E1}" srcOrd="5" destOrd="0" presId="urn:microsoft.com/office/officeart/2005/8/layout/gear1"/>
    <dgm:cxn modelId="{74993D3E-1E1F-4444-B7CB-81E6EA6DB01A}" type="presParOf" srcId="{481CD01B-5B2D-4E46-8024-6E93F86A3439}" destId="{0FCCBB1A-F7AA-4F75-A415-7D33C60FCA1C}" srcOrd="6" destOrd="0" presId="urn:microsoft.com/office/officeart/2005/8/layout/gear1"/>
    <dgm:cxn modelId="{6477A2A6-88B3-4EAB-BC28-F4183E0B7591}" type="presParOf" srcId="{481CD01B-5B2D-4E46-8024-6E93F86A3439}" destId="{71031BB6-E564-437E-A24B-5B430EF285B9}" srcOrd="7" destOrd="0" presId="urn:microsoft.com/office/officeart/2005/8/layout/gear1"/>
    <dgm:cxn modelId="{1886A071-DDED-439F-9571-90880FBA2A5E}" type="presParOf" srcId="{481CD01B-5B2D-4E46-8024-6E93F86A3439}" destId="{6014B53B-7104-48EA-8793-8FB753975F0E}" srcOrd="8" destOrd="0" presId="urn:microsoft.com/office/officeart/2005/8/layout/gear1"/>
    <dgm:cxn modelId="{BC25F874-3461-41E0-B642-2D9FEBA0062D}" type="presParOf" srcId="{481CD01B-5B2D-4E46-8024-6E93F86A3439}" destId="{CBC1DF15-7358-4EEC-8F62-71C68740FD6C}" srcOrd="9" destOrd="0" presId="urn:microsoft.com/office/officeart/2005/8/layout/gear1"/>
    <dgm:cxn modelId="{216C93CA-7631-4039-9D38-6BE4BF806AFF}" type="presParOf" srcId="{481CD01B-5B2D-4E46-8024-6E93F86A3439}" destId="{8E3E3426-760A-42B2-B052-4572DA5E0163}" srcOrd="10" destOrd="0" presId="urn:microsoft.com/office/officeart/2005/8/layout/gear1"/>
    <dgm:cxn modelId="{2E6241E6-ED5D-4B8F-A383-46AED0E36155}" type="presParOf" srcId="{481CD01B-5B2D-4E46-8024-6E93F86A3439}" destId="{91E9267F-06CF-4AA4-B900-F57A7D5FD0E2}" srcOrd="11" destOrd="0" presId="urn:microsoft.com/office/officeart/2005/8/layout/gear1"/>
    <dgm:cxn modelId="{4B32ACFD-F315-4EE9-9CBC-4524162FC893}" type="presParOf" srcId="{481CD01B-5B2D-4E46-8024-6E93F86A3439}" destId="{A0FA35B8-6828-4E14-A25D-6F1DC2A993D3}"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EC2934A-49CB-48C7-8D56-45327358DBE7}" type="doc">
      <dgm:prSet loTypeId="urn:microsoft.com/office/officeart/2009/3/layout/StepUpProcess" loCatId="process" qsTypeId="urn:microsoft.com/office/officeart/2005/8/quickstyle/3d5" qsCatId="3D" csTypeId="urn:microsoft.com/office/officeart/2005/8/colors/colorful4" csCatId="colorful" phldr="1"/>
      <dgm:spPr/>
      <dgm:t>
        <a:bodyPr/>
        <a:lstStyle/>
        <a:p>
          <a:endParaRPr lang="en-SG"/>
        </a:p>
      </dgm:t>
    </dgm:pt>
    <dgm:pt modelId="{1729654A-CAB8-4B44-BB29-1196511468FD}">
      <dgm:prSet phldrT="[Text]"/>
      <dgm:spPr/>
      <dgm:t>
        <a:bodyPr/>
        <a:lstStyle/>
        <a:p>
          <a:r>
            <a:rPr lang="zh-CN" altLang="en-US" dirty="0"/>
            <a:t>东汉明帝年间，夜梦金人，佛法传入汉地 </a:t>
          </a:r>
          <a:r>
            <a:rPr lang="en-SG" altLang="zh-CN" dirty="0"/>
            <a:t>…</a:t>
          </a:r>
          <a:endParaRPr lang="en-SG" dirty="0"/>
        </a:p>
      </dgm:t>
    </dgm:pt>
    <dgm:pt modelId="{CE808293-AEA3-4C3C-9891-486D3F507DB9}" type="parTrans" cxnId="{28260C26-8F3F-4CD1-9031-5480CDC2DA1E}">
      <dgm:prSet/>
      <dgm:spPr/>
      <dgm:t>
        <a:bodyPr/>
        <a:lstStyle/>
        <a:p>
          <a:endParaRPr lang="en-SG"/>
        </a:p>
      </dgm:t>
    </dgm:pt>
    <dgm:pt modelId="{83E2DE52-E9D8-4B40-9CC8-510000DB4550}" type="sibTrans" cxnId="{28260C26-8F3F-4CD1-9031-5480CDC2DA1E}">
      <dgm:prSet/>
      <dgm:spPr/>
      <dgm:t>
        <a:bodyPr/>
        <a:lstStyle/>
        <a:p>
          <a:endParaRPr lang="en-SG"/>
        </a:p>
      </dgm:t>
    </dgm:pt>
    <dgm:pt modelId="{898FAC8D-0C71-4B82-8D5C-140CE1316B1D}">
      <dgm:prSet phldrT="[Text]"/>
      <dgm:spPr/>
      <dgm:t>
        <a:bodyPr/>
        <a:lstStyle/>
        <a:p>
          <a:r>
            <a:rPr lang="zh-CN" altLang="en-US" dirty="0"/>
            <a:t>共识</a:t>
          </a:r>
          <a:endParaRPr lang="en-SG" dirty="0"/>
        </a:p>
      </dgm:t>
    </dgm:pt>
    <dgm:pt modelId="{67FC1D92-DD10-4F8F-9552-B2C5CAE833A2}" type="parTrans" cxnId="{B0A75D47-737A-4E37-93FF-9D05BE2C1F12}">
      <dgm:prSet/>
      <dgm:spPr/>
      <dgm:t>
        <a:bodyPr/>
        <a:lstStyle/>
        <a:p>
          <a:endParaRPr lang="en-SG"/>
        </a:p>
      </dgm:t>
    </dgm:pt>
    <dgm:pt modelId="{4562CD17-501B-4BF7-9681-BD3853CBCAAD}" type="sibTrans" cxnId="{B0A75D47-737A-4E37-93FF-9D05BE2C1F12}">
      <dgm:prSet/>
      <dgm:spPr/>
      <dgm:t>
        <a:bodyPr/>
        <a:lstStyle/>
        <a:p>
          <a:endParaRPr lang="en-SG"/>
        </a:p>
      </dgm:t>
    </dgm:pt>
    <dgm:pt modelId="{DA440CD7-0A8C-40B9-9000-1EB0F3D02C5B}">
      <dgm:prSet phldrT="[Text]"/>
      <dgm:spPr/>
      <dgm:t>
        <a:bodyPr/>
        <a:lstStyle/>
        <a:p>
          <a:r>
            <a:rPr lang="zh-CN" altLang="en-US" dirty="0"/>
            <a:t>从宗教感情而言，传统共识需要尊重；但学术层面，相应的挑战也有必要</a:t>
          </a:r>
          <a:endParaRPr lang="en-SG" dirty="0"/>
        </a:p>
      </dgm:t>
    </dgm:pt>
    <dgm:pt modelId="{E659C5C8-2ECA-46C8-9D57-A8CA95136F43}" type="parTrans" cxnId="{8771976C-4344-4FC8-9051-E44D6FC425EC}">
      <dgm:prSet/>
      <dgm:spPr/>
      <dgm:t>
        <a:bodyPr/>
        <a:lstStyle/>
        <a:p>
          <a:endParaRPr lang="en-SG"/>
        </a:p>
      </dgm:t>
    </dgm:pt>
    <dgm:pt modelId="{0A65A80E-F087-4AAF-AFDA-D519577B61AF}" type="sibTrans" cxnId="{8771976C-4344-4FC8-9051-E44D6FC425EC}">
      <dgm:prSet/>
      <dgm:spPr/>
      <dgm:t>
        <a:bodyPr/>
        <a:lstStyle/>
        <a:p>
          <a:endParaRPr lang="en-SG"/>
        </a:p>
      </dgm:t>
    </dgm:pt>
    <dgm:pt modelId="{D88FC6C4-DE6F-4E8A-A16A-8AFA600E07C2}">
      <dgm:prSet phldrT="[Text]"/>
      <dgm:spPr/>
      <dgm:t>
        <a:bodyPr/>
        <a:lstStyle/>
        <a:p>
          <a:r>
            <a:rPr lang="zh-CN" altLang="en-US" dirty="0"/>
            <a:t>传统信仰与学术信仰</a:t>
          </a:r>
          <a:endParaRPr lang="en-SG" dirty="0"/>
        </a:p>
      </dgm:t>
    </dgm:pt>
    <dgm:pt modelId="{DF942670-4DA3-4C3F-83D3-BC99459E611D}" type="parTrans" cxnId="{DCB9886F-2B8A-4EFA-A03B-169A5565CFEA}">
      <dgm:prSet/>
      <dgm:spPr/>
      <dgm:t>
        <a:bodyPr/>
        <a:lstStyle/>
        <a:p>
          <a:endParaRPr lang="en-SG"/>
        </a:p>
      </dgm:t>
    </dgm:pt>
    <dgm:pt modelId="{D4DB3B3D-A029-4961-A666-60A1BFFC22B1}" type="sibTrans" cxnId="{DCB9886F-2B8A-4EFA-A03B-169A5565CFEA}">
      <dgm:prSet/>
      <dgm:spPr/>
      <dgm:t>
        <a:bodyPr/>
        <a:lstStyle/>
        <a:p>
          <a:endParaRPr lang="en-SG"/>
        </a:p>
      </dgm:t>
    </dgm:pt>
    <dgm:pt modelId="{94D30D91-F5F1-4E70-86A3-3008615E24C9}">
      <dgm:prSet phldrT="[Text]"/>
      <dgm:spPr/>
      <dgm:t>
        <a:bodyPr/>
        <a:lstStyle/>
        <a:p>
          <a:r>
            <a:rPr lang="zh-CN" altLang="en-US" dirty="0"/>
            <a:t>张骞出使西域的当事人史实可能有问题（时间错位 </a:t>
          </a:r>
          <a:r>
            <a:rPr lang="en-US" altLang="zh-CN" dirty="0"/>
            <a:t>– </a:t>
          </a:r>
          <a:r>
            <a:rPr lang="zh-CN" altLang="en-US" dirty="0"/>
            <a:t>类似关公战秦琼），而且佛法在此之前就已经有传播</a:t>
          </a:r>
          <a:endParaRPr lang="en-SG" dirty="0"/>
        </a:p>
      </dgm:t>
    </dgm:pt>
    <dgm:pt modelId="{0828ADA7-97D9-4AC3-A991-EED1E02FF5A6}" type="parTrans" cxnId="{B616E559-0F9A-46A3-A3AD-D1FA5294E5AA}">
      <dgm:prSet/>
      <dgm:spPr/>
      <dgm:t>
        <a:bodyPr/>
        <a:lstStyle/>
        <a:p>
          <a:endParaRPr lang="en-SG"/>
        </a:p>
      </dgm:t>
    </dgm:pt>
    <dgm:pt modelId="{43559BF3-ED33-4013-BBBE-1339A584BDEC}" type="sibTrans" cxnId="{B616E559-0F9A-46A3-A3AD-D1FA5294E5AA}">
      <dgm:prSet/>
      <dgm:spPr/>
      <dgm:t>
        <a:bodyPr/>
        <a:lstStyle/>
        <a:p>
          <a:endParaRPr lang="en-SG"/>
        </a:p>
      </dgm:t>
    </dgm:pt>
    <dgm:pt modelId="{4409CB35-08BF-4362-ACE1-E88E8CDE2F84}">
      <dgm:prSet phldrT="[Text]"/>
      <dgm:spPr/>
      <dgm:t>
        <a:bodyPr/>
        <a:lstStyle/>
        <a:p>
          <a:r>
            <a:rPr lang="zh-CN" altLang="en-US" dirty="0"/>
            <a:t>学术研究</a:t>
          </a:r>
          <a:endParaRPr lang="en-SG" dirty="0"/>
        </a:p>
      </dgm:t>
    </dgm:pt>
    <dgm:pt modelId="{1FC0E216-270D-4960-BD64-B6914DC731D2}" type="parTrans" cxnId="{B3FD2B21-981F-4904-AB3C-619DFB23BC98}">
      <dgm:prSet/>
      <dgm:spPr/>
      <dgm:t>
        <a:bodyPr/>
        <a:lstStyle/>
        <a:p>
          <a:endParaRPr lang="en-SG"/>
        </a:p>
      </dgm:t>
    </dgm:pt>
    <dgm:pt modelId="{E7DBE991-BE83-482A-A7F0-E4A7492DC3EF}" type="sibTrans" cxnId="{B3FD2B21-981F-4904-AB3C-619DFB23BC98}">
      <dgm:prSet/>
      <dgm:spPr/>
      <dgm:t>
        <a:bodyPr/>
        <a:lstStyle/>
        <a:p>
          <a:endParaRPr lang="en-SG"/>
        </a:p>
      </dgm:t>
    </dgm:pt>
    <dgm:pt modelId="{C7C40D9B-253E-4B71-BAA5-9BA3045FB2FB}" type="pres">
      <dgm:prSet presAssocID="{1EC2934A-49CB-48C7-8D56-45327358DBE7}" presName="rootnode" presStyleCnt="0">
        <dgm:presLayoutVars>
          <dgm:chMax/>
          <dgm:chPref/>
          <dgm:dir/>
          <dgm:animLvl val="lvl"/>
        </dgm:presLayoutVars>
      </dgm:prSet>
      <dgm:spPr/>
    </dgm:pt>
    <dgm:pt modelId="{7FF20121-B1FB-4220-BBDF-A687CE928292}" type="pres">
      <dgm:prSet presAssocID="{1729654A-CAB8-4B44-BB29-1196511468FD}" presName="composite" presStyleCnt="0"/>
      <dgm:spPr/>
    </dgm:pt>
    <dgm:pt modelId="{A0D60C5C-684A-4D5A-A9E4-E5E571E3C51A}" type="pres">
      <dgm:prSet presAssocID="{1729654A-CAB8-4B44-BB29-1196511468FD}" presName="LShape" presStyleLbl="alignNode1" presStyleIdx="0" presStyleCnt="5"/>
      <dgm:spPr/>
    </dgm:pt>
    <dgm:pt modelId="{2F2E584B-E6B2-468A-A9F3-802396425062}" type="pres">
      <dgm:prSet presAssocID="{1729654A-CAB8-4B44-BB29-1196511468FD}" presName="ParentText" presStyleLbl="revTx" presStyleIdx="0" presStyleCnt="3">
        <dgm:presLayoutVars>
          <dgm:chMax val="0"/>
          <dgm:chPref val="0"/>
          <dgm:bulletEnabled val="1"/>
        </dgm:presLayoutVars>
      </dgm:prSet>
      <dgm:spPr/>
    </dgm:pt>
    <dgm:pt modelId="{0B9551E0-5C3D-4CD5-875B-562F4CCFCA36}" type="pres">
      <dgm:prSet presAssocID="{1729654A-CAB8-4B44-BB29-1196511468FD}" presName="Triangle" presStyleLbl="alignNode1" presStyleIdx="1" presStyleCnt="5"/>
      <dgm:spPr/>
    </dgm:pt>
    <dgm:pt modelId="{1BA1A4DE-9E8E-474B-9DD4-EC29F5F98706}" type="pres">
      <dgm:prSet presAssocID="{83E2DE52-E9D8-4B40-9CC8-510000DB4550}" presName="sibTrans" presStyleCnt="0"/>
      <dgm:spPr/>
    </dgm:pt>
    <dgm:pt modelId="{CC718618-DC9D-4F19-93BC-2722B313A512}" type="pres">
      <dgm:prSet presAssocID="{83E2DE52-E9D8-4B40-9CC8-510000DB4550}" presName="space" presStyleCnt="0"/>
      <dgm:spPr/>
    </dgm:pt>
    <dgm:pt modelId="{36C185C6-1698-45AE-97F6-2E908FD57704}" type="pres">
      <dgm:prSet presAssocID="{DA440CD7-0A8C-40B9-9000-1EB0F3D02C5B}" presName="composite" presStyleCnt="0"/>
      <dgm:spPr/>
    </dgm:pt>
    <dgm:pt modelId="{1007ADE3-4E83-4A39-A322-37713E002162}" type="pres">
      <dgm:prSet presAssocID="{DA440CD7-0A8C-40B9-9000-1EB0F3D02C5B}" presName="LShape" presStyleLbl="alignNode1" presStyleIdx="2" presStyleCnt="5"/>
      <dgm:spPr/>
    </dgm:pt>
    <dgm:pt modelId="{E811506B-B1A3-45AB-9D1C-5F2F50D70C74}" type="pres">
      <dgm:prSet presAssocID="{DA440CD7-0A8C-40B9-9000-1EB0F3D02C5B}" presName="ParentText" presStyleLbl="revTx" presStyleIdx="1" presStyleCnt="3">
        <dgm:presLayoutVars>
          <dgm:chMax val="0"/>
          <dgm:chPref val="0"/>
          <dgm:bulletEnabled val="1"/>
        </dgm:presLayoutVars>
      </dgm:prSet>
      <dgm:spPr/>
    </dgm:pt>
    <dgm:pt modelId="{77F31F4A-F979-4159-B07B-C09ED2FA0944}" type="pres">
      <dgm:prSet presAssocID="{DA440CD7-0A8C-40B9-9000-1EB0F3D02C5B}" presName="Triangle" presStyleLbl="alignNode1" presStyleIdx="3" presStyleCnt="5"/>
      <dgm:spPr/>
    </dgm:pt>
    <dgm:pt modelId="{EF3547C0-A31F-4237-AFE0-9D0721BC6214}" type="pres">
      <dgm:prSet presAssocID="{0A65A80E-F087-4AAF-AFDA-D519577B61AF}" presName="sibTrans" presStyleCnt="0"/>
      <dgm:spPr/>
    </dgm:pt>
    <dgm:pt modelId="{09DD0197-D56B-45F5-BD9F-D68295AA30D5}" type="pres">
      <dgm:prSet presAssocID="{0A65A80E-F087-4AAF-AFDA-D519577B61AF}" presName="space" presStyleCnt="0"/>
      <dgm:spPr/>
    </dgm:pt>
    <dgm:pt modelId="{29E9747C-02D1-4C48-BEBC-175282E8BEE2}" type="pres">
      <dgm:prSet presAssocID="{94D30D91-F5F1-4E70-86A3-3008615E24C9}" presName="composite" presStyleCnt="0"/>
      <dgm:spPr/>
    </dgm:pt>
    <dgm:pt modelId="{2129867A-80F6-4592-999A-4C35DADF3350}" type="pres">
      <dgm:prSet presAssocID="{94D30D91-F5F1-4E70-86A3-3008615E24C9}" presName="LShape" presStyleLbl="alignNode1" presStyleIdx="4" presStyleCnt="5"/>
      <dgm:spPr/>
    </dgm:pt>
    <dgm:pt modelId="{31154B28-4BFA-48B9-9310-75A61A940395}" type="pres">
      <dgm:prSet presAssocID="{94D30D91-F5F1-4E70-86A3-3008615E24C9}" presName="ParentText" presStyleLbl="revTx" presStyleIdx="2" presStyleCnt="3">
        <dgm:presLayoutVars>
          <dgm:chMax val="0"/>
          <dgm:chPref val="0"/>
          <dgm:bulletEnabled val="1"/>
        </dgm:presLayoutVars>
      </dgm:prSet>
      <dgm:spPr/>
    </dgm:pt>
  </dgm:ptLst>
  <dgm:cxnLst>
    <dgm:cxn modelId="{8D6C240D-671C-4962-9A59-BA9E1E1B15E1}" type="presOf" srcId="{94D30D91-F5F1-4E70-86A3-3008615E24C9}" destId="{31154B28-4BFA-48B9-9310-75A61A940395}" srcOrd="0" destOrd="0" presId="urn:microsoft.com/office/officeart/2009/3/layout/StepUpProcess"/>
    <dgm:cxn modelId="{B3FD2B21-981F-4904-AB3C-619DFB23BC98}" srcId="{94D30D91-F5F1-4E70-86A3-3008615E24C9}" destId="{4409CB35-08BF-4362-ACE1-E88E8CDE2F84}" srcOrd="0" destOrd="0" parTransId="{1FC0E216-270D-4960-BD64-B6914DC731D2}" sibTransId="{E7DBE991-BE83-482A-A7F0-E4A7492DC3EF}"/>
    <dgm:cxn modelId="{28260C26-8F3F-4CD1-9031-5480CDC2DA1E}" srcId="{1EC2934A-49CB-48C7-8D56-45327358DBE7}" destId="{1729654A-CAB8-4B44-BB29-1196511468FD}" srcOrd="0" destOrd="0" parTransId="{CE808293-AEA3-4C3C-9891-486D3F507DB9}" sibTransId="{83E2DE52-E9D8-4B40-9CC8-510000DB4550}"/>
    <dgm:cxn modelId="{A5848C28-4576-4DD8-AE35-CC3989D0F2AE}" type="presOf" srcId="{DA440CD7-0A8C-40B9-9000-1EB0F3D02C5B}" destId="{E811506B-B1A3-45AB-9D1C-5F2F50D70C74}" srcOrd="0" destOrd="0" presId="urn:microsoft.com/office/officeart/2009/3/layout/StepUpProcess"/>
    <dgm:cxn modelId="{852D8F28-1906-4333-A7BD-6504C26BAC3F}" type="presOf" srcId="{1729654A-CAB8-4B44-BB29-1196511468FD}" destId="{2F2E584B-E6B2-468A-A9F3-802396425062}" srcOrd="0" destOrd="0" presId="urn:microsoft.com/office/officeart/2009/3/layout/StepUpProcess"/>
    <dgm:cxn modelId="{EC1B7644-B141-4AE4-9827-00DAA1B5C71A}" type="presOf" srcId="{1EC2934A-49CB-48C7-8D56-45327358DBE7}" destId="{C7C40D9B-253E-4B71-BAA5-9BA3045FB2FB}" srcOrd="0" destOrd="0" presId="urn:microsoft.com/office/officeart/2009/3/layout/StepUpProcess"/>
    <dgm:cxn modelId="{B0A75D47-737A-4E37-93FF-9D05BE2C1F12}" srcId="{1729654A-CAB8-4B44-BB29-1196511468FD}" destId="{898FAC8D-0C71-4B82-8D5C-140CE1316B1D}" srcOrd="0" destOrd="0" parTransId="{67FC1D92-DD10-4F8F-9552-B2C5CAE833A2}" sibTransId="{4562CD17-501B-4BF7-9681-BD3853CBCAAD}"/>
    <dgm:cxn modelId="{8771976C-4344-4FC8-9051-E44D6FC425EC}" srcId="{1EC2934A-49CB-48C7-8D56-45327358DBE7}" destId="{DA440CD7-0A8C-40B9-9000-1EB0F3D02C5B}" srcOrd="1" destOrd="0" parTransId="{E659C5C8-2ECA-46C8-9D57-A8CA95136F43}" sibTransId="{0A65A80E-F087-4AAF-AFDA-D519577B61AF}"/>
    <dgm:cxn modelId="{2307016D-A3FA-4F6F-9CB8-28D7BF2D3C08}" type="presOf" srcId="{D88FC6C4-DE6F-4E8A-A16A-8AFA600E07C2}" destId="{E811506B-B1A3-45AB-9D1C-5F2F50D70C74}" srcOrd="0" destOrd="1" presId="urn:microsoft.com/office/officeart/2009/3/layout/StepUpProcess"/>
    <dgm:cxn modelId="{DCB9886F-2B8A-4EFA-A03B-169A5565CFEA}" srcId="{DA440CD7-0A8C-40B9-9000-1EB0F3D02C5B}" destId="{D88FC6C4-DE6F-4E8A-A16A-8AFA600E07C2}" srcOrd="0" destOrd="0" parTransId="{DF942670-4DA3-4C3F-83D3-BC99459E611D}" sibTransId="{D4DB3B3D-A029-4961-A666-60A1BFFC22B1}"/>
    <dgm:cxn modelId="{B616E559-0F9A-46A3-A3AD-D1FA5294E5AA}" srcId="{1EC2934A-49CB-48C7-8D56-45327358DBE7}" destId="{94D30D91-F5F1-4E70-86A3-3008615E24C9}" srcOrd="2" destOrd="0" parTransId="{0828ADA7-97D9-4AC3-A991-EED1E02FF5A6}" sibTransId="{43559BF3-ED33-4013-BBBE-1339A584BDEC}"/>
    <dgm:cxn modelId="{6AEEFCF0-5E7A-40BC-A200-039A7563A642}" type="presOf" srcId="{898FAC8D-0C71-4B82-8D5C-140CE1316B1D}" destId="{2F2E584B-E6B2-468A-A9F3-802396425062}" srcOrd="0" destOrd="1" presId="urn:microsoft.com/office/officeart/2009/3/layout/StepUpProcess"/>
    <dgm:cxn modelId="{58ED0AFD-8B9A-4530-B1B0-99675FD7DC64}" type="presOf" srcId="{4409CB35-08BF-4362-ACE1-E88E8CDE2F84}" destId="{31154B28-4BFA-48B9-9310-75A61A940395}" srcOrd="0" destOrd="1" presId="urn:microsoft.com/office/officeart/2009/3/layout/StepUpProcess"/>
    <dgm:cxn modelId="{154451DE-848F-42CC-B456-34741E5BC58B}" type="presParOf" srcId="{C7C40D9B-253E-4B71-BAA5-9BA3045FB2FB}" destId="{7FF20121-B1FB-4220-BBDF-A687CE928292}" srcOrd="0" destOrd="0" presId="urn:microsoft.com/office/officeart/2009/3/layout/StepUpProcess"/>
    <dgm:cxn modelId="{987A850C-6348-4BB7-B97C-D6972DBE4A67}" type="presParOf" srcId="{7FF20121-B1FB-4220-BBDF-A687CE928292}" destId="{A0D60C5C-684A-4D5A-A9E4-E5E571E3C51A}" srcOrd="0" destOrd="0" presId="urn:microsoft.com/office/officeart/2009/3/layout/StepUpProcess"/>
    <dgm:cxn modelId="{51E24F80-4444-45AE-96FD-020F8FF74254}" type="presParOf" srcId="{7FF20121-B1FB-4220-BBDF-A687CE928292}" destId="{2F2E584B-E6B2-468A-A9F3-802396425062}" srcOrd="1" destOrd="0" presId="urn:microsoft.com/office/officeart/2009/3/layout/StepUpProcess"/>
    <dgm:cxn modelId="{F7062468-3DE7-4616-B825-514A0461AAB4}" type="presParOf" srcId="{7FF20121-B1FB-4220-BBDF-A687CE928292}" destId="{0B9551E0-5C3D-4CD5-875B-562F4CCFCA36}" srcOrd="2" destOrd="0" presId="urn:microsoft.com/office/officeart/2009/3/layout/StepUpProcess"/>
    <dgm:cxn modelId="{4C44D703-6F22-490F-811F-69E719F57DC8}" type="presParOf" srcId="{C7C40D9B-253E-4B71-BAA5-9BA3045FB2FB}" destId="{1BA1A4DE-9E8E-474B-9DD4-EC29F5F98706}" srcOrd="1" destOrd="0" presId="urn:microsoft.com/office/officeart/2009/3/layout/StepUpProcess"/>
    <dgm:cxn modelId="{660C1D7E-0FE1-4AE9-B81C-25B6F2021CC0}" type="presParOf" srcId="{1BA1A4DE-9E8E-474B-9DD4-EC29F5F98706}" destId="{CC718618-DC9D-4F19-93BC-2722B313A512}" srcOrd="0" destOrd="0" presId="urn:microsoft.com/office/officeart/2009/3/layout/StepUpProcess"/>
    <dgm:cxn modelId="{5E126242-7F91-4641-B0BC-B60F005F76A3}" type="presParOf" srcId="{C7C40D9B-253E-4B71-BAA5-9BA3045FB2FB}" destId="{36C185C6-1698-45AE-97F6-2E908FD57704}" srcOrd="2" destOrd="0" presId="urn:microsoft.com/office/officeart/2009/3/layout/StepUpProcess"/>
    <dgm:cxn modelId="{19BA92A7-3805-4E08-AB99-322B4A6645D9}" type="presParOf" srcId="{36C185C6-1698-45AE-97F6-2E908FD57704}" destId="{1007ADE3-4E83-4A39-A322-37713E002162}" srcOrd="0" destOrd="0" presId="urn:microsoft.com/office/officeart/2009/3/layout/StepUpProcess"/>
    <dgm:cxn modelId="{DAB9DAA9-A4F8-47C8-B8F3-4B26DEF8B823}" type="presParOf" srcId="{36C185C6-1698-45AE-97F6-2E908FD57704}" destId="{E811506B-B1A3-45AB-9D1C-5F2F50D70C74}" srcOrd="1" destOrd="0" presId="urn:microsoft.com/office/officeart/2009/3/layout/StepUpProcess"/>
    <dgm:cxn modelId="{97840536-445B-4AAB-BDAB-D87950DE2720}" type="presParOf" srcId="{36C185C6-1698-45AE-97F6-2E908FD57704}" destId="{77F31F4A-F979-4159-B07B-C09ED2FA0944}" srcOrd="2" destOrd="0" presId="urn:microsoft.com/office/officeart/2009/3/layout/StepUpProcess"/>
    <dgm:cxn modelId="{CDD88FF1-DDDC-454D-A46F-8258BD9F6C6A}" type="presParOf" srcId="{C7C40D9B-253E-4B71-BAA5-9BA3045FB2FB}" destId="{EF3547C0-A31F-4237-AFE0-9D0721BC6214}" srcOrd="3" destOrd="0" presId="urn:microsoft.com/office/officeart/2009/3/layout/StepUpProcess"/>
    <dgm:cxn modelId="{68B4A805-E3C5-4643-BFF9-3236DB5E29B8}" type="presParOf" srcId="{EF3547C0-A31F-4237-AFE0-9D0721BC6214}" destId="{09DD0197-D56B-45F5-BD9F-D68295AA30D5}" srcOrd="0" destOrd="0" presId="urn:microsoft.com/office/officeart/2009/3/layout/StepUpProcess"/>
    <dgm:cxn modelId="{C4E582FF-1176-4668-BBE1-1F40986BE623}" type="presParOf" srcId="{C7C40D9B-253E-4B71-BAA5-9BA3045FB2FB}" destId="{29E9747C-02D1-4C48-BEBC-175282E8BEE2}" srcOrd="4" destOrd="0" presId="urn:microsoft.com/office/officeart/2009/3/layout/StepUpProcess"/>
    <dgm:cxn modelId="{7F9C66A8-C828-475A-A2DF-5E40E77B5F1A}" type="presParOf" srcId="{29E9747C-02D1-4C48-BEBC-175282E8BEE2}" destId="{2129867A-80F6-4592-999A-4C35DADF3350}" srcOrd="0" destOrd="0" presId="urn:microsoft.com/office/officeart/2009/3/layout/StepUpProcess"/>
    <dgm:cxn modelId="{1DB1AE38-86F2-4046-8D79-D052A4290B8A}" type="presParOf" srcId="{29E9747C-02D1-4C48-BEBC-175282E8BEE2}" destId="{31154B28-4BFA-48B9-9310-75A61A940395}"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2E4D95B-8740-4398-8797-3AD03B6104F3}" type="doc">
      <dgm:prSet loTypeId="urn:microsoft.com/office/officeart/2008/layout/IncreasingCircleProcess" loCatId="list" qsTypeId="urn:microsoft.com/office/officeart/2005/8/quickstyle/simple1" qsCatId="simple" csTypeId="urn:microsoft.com/office/officeart/2005/8/colors/colorful4" csCatId="colorful" phldr="1"/>
      <dgm:spPr/>
      <dgm:t>
        <a:bodyPr/>
        <a:lstStyle/>
        <a:p>
          <a:endParaRPr lang="en-SG"/>
        </a:p>
      </dgm:t>
    </dgm:pt>
    <dgm:pt modelId="{D645F15F-2571-4000-87F3-E95880197901}">
      <dgm:prSet phldrT="[Text]"/>
      <dgm:spPr/>
      <dgm:t>
        <a:bodyPr/>
        <a:lstStyle/>
        <a:p>
          <a:r>
            <a:rPr lang="zh-CN" altLang="en-US" dirty="0"/>
            <a:t>挑战</a:t>
          </a:r>
          <a:endParaRPr lang="en-SG" dirty="0"/>
        </a:p>
      </dgm:t>
    </dgm:pt>
    <dgm:pt modelId="{921032AF-BBA1-41C3-B945-F189D4D59DB6}" type="parTrans" cxnId="{B834CC70-1C58-436D-8C1D-E89935201259}">
      <dgm:prSet/>
      <dgm:spPr/>
      <dgm:t>
        <a:bodyPr/>
        <a:lstStyle/>
        <a:p>
          <a:endParaRPr lang="en-SG"/>
        </a:p>
      </dgm:t>
    </dgm:pt>
    <dgm:pt modelId="{264AFC9E-FBE8-45CE-B18F-D9A1B6BB2782}" type="sibTrans" cxnId="{B834CC70-1C58-436D-8C1D-E89935201259}">
      <dgm:prSet/>
      <dgm:spPr/>
      <dgm:t>
        <a:bodyPr/>
        <a:lstStyle/>
        <a:p>
          <a:endParaRPr lang="en-SG"/>
        </a:p>
      </dgm:t>
    </dgm:pt>
    <dgm:pt modelId="{F106CCD8-4DAC-4249-AFC1-280AF10F43AF}">
      <dgm:prSet phldrT="[Text]"/>
      <dgm:spPr/>
      <dgm:t>
        <a:bodyPr/>
        <a:lstStyle/>
        <a:p>
          <a:r>
            <a:rPr lang="zh-CN" altLang="en-US" dirty="0"/>
            <a:t>主动的挑战，比如对问题的探索；和被动的挑战，特别是对外部挑战的回应和自己观点的调适</a:t>
          </a:r>
          <a:endParaRPr lang="en-SG" dirty="0"/>
        </a:p>
      </dgm:t>
    </dgm:pt>
    <dgm:pt modelId="{8F0EB084-D1D2-4945-B92A-34DCADD8A6FA}" type="parTrans" cxnId="{5F377629-4CAF-48B3-A4FC-FA098121E446}">
      <dgm:prSet/>
      <dgm:spPr/>
      <dgm:t>
        <a:bodyPr/>
        <a:lstStyle/>
        <a:p>
          <a:endParaRPr lang="en-SG"/>
        </a:p>
      </dgm:t>
    </dgm:pt>
    <dgm:pt modelId="{91F733D7-9AB6-4295-AC27-4D8C96E1C1B2}" type="sibTrans" cxnId="{5F377629-4CAF-48B3-A4FC-FA098121E446}">
      <dgm:prSet/>
      <dgm:spPr/>
      <dgm:t>
        <a:bodyPr/>
        <a:lstStyle/>
        <a:p>
          <a:endParaRPr lang="en-SG"/>
        </a:p>
      </dgm:t>
    </dgm:pt>
    <dgm:pt modelId="{5DFBD090-31B2-4141-A3E5-B99D3DFC2F04}">
      <dgm:prSet phldrT="[Text]"/>
      <dgm:spPr/>
      <dgm:t>
        <a:bodyPr/>
        <a:lstStyle/>
        <a:p>
          <a:r>
            <a:rPr lang="zh-CN" altLang="en-US" dirty="0"/>
            <a:t>创新</a:t>
          </a:r>
          <a:endParaRPr lang="en-SG" dirty="0"/>
        </a:p>
      </dgm:t>
    </dgm:pt>
    <dgm:pt modelId="{98DD4215-CC45-4446-9C7B-1A012C1E27DE}" type="parTrans" cxnId="{100E55F1-EE5A-4AFD-8096-591B19829821}">
      <dgm:prSet/>
      <dgm:spPr/>
      <dgm:t>
        <a:bodyPr/>
        <a:lstStyle/>
        <a:p>
          <a:endParaRPr lang="en-SG"/>
        </a:p>
      </dgm:t>
    </dgm:pt>
    <dgm:pt modelId="{A755AAA4-0C04-475B-97B6-67C9961D4521}" type="sibTrans" cxnId="{100E55F1-EE5A-4AFD-8096-591B19829821}">
      <dgm:prSet/>
      <dgm:spPr/>
      <dgm:t>
        <a:bodyPr/>
        <a:lstStyle/>
        <a:p>
          <a:endParaRPr lang="en-SG"/>
        </a:p>
      </dgm:t>
    </dgm:pt>
    <dgm:pt modelId="{1FC5146A-C7FE-4D13-A8C1-764C73582D5A}">
      <dgm:prSet phldrT="[Text]"/>
      <dgm:spPr/>
      <dgm:t>
        <a:bodyPr/>
        <a:lstStyle/>
        <a:p>
          <a:r>
            <a:rPr lang="zh-CN" altLang="en-US" dirty="0"/>
            <a:t>相互交流或应对的过程中，这一进程和过程本身就是创新；进程中的探索、发掘和修正，既是挑战，也是创新</a:t>
          </a:r>
          <a:endParaRPr lang="en-SG" dirty="0"/>
        </a:p>
      </dgm:t>
    </dgm:pt>
    <dgm:pt modelId="{D367F7C0-0FAD-42E7-9252-338D60AA719C}" type="parTrans" cxnId="{74B887E8-08DA-44D3-81D1-F9EC5633F737}">
      <dgm:prSet/>
      <dgm:spPr/>
      <dgm:t>
        <a:bodyPr/>
        <a:lstStyle/>
        <a:p>
          <a:endParaRPr lang="en-SG"/>
        </a:p>
      </dgm:t>
    </dgm:pt>
    <dgm:pt modelId="{28436972-675F-40A6-93FF-829C087F1975}" type="sibTrans" cxnId="{74B887E8-08DA-44D3-81D1-F9EC5633F737}">
      <dgm:prSet/>
      <dgm:spPr/>
      <dgm:t>
        <a:bodyPr/>
        <a:lstStyle/>
        <a:p>
          <a:endParaRPr lang="en-SG"/>
        </a:p>
      </dgm:t>
    </dgm:pt>
    <dgm:pt modelId="{8668F2E3-F3FF-4C1E-979C-6BA97C125D4F}">
      <dgm:prSet phldrT="[Text]"/>
      <dgm:spPr/>
      <dgm:t>
        <a:bodyPr/>
        <a:lstStyle/>
        <a:p>
          <a:r>
            <a:rPr lang="zh-CN" altLang="en-US" dirty="0"/>
            <a:t>发展</a:t>
          </a:r>
          <a:endParaRPr lang="en-SG" dirty="0"/>
        </a:p>
      </dgm:t>
    </dgm:pt>
    <dgm:pt modelId="{955AA73D-80A1-4F23-8198-95888E61649F}" type="parTrans" cxnId="{C56E33B4-4CDA-4D37-B54A-8A00774786C1}">
      <dgm:prSet/>
      <dgm:spPr/>
      <dgm:t>
        <a:bodyPr/>
        <a:lstStyle/>
        <a:p>
          <a:endParaRPr lang="en-SG"/>
        </a:p>
      </dgm:t>
    </dgm:pt>
    <dgm:pt modelId="{682A8CB6-597B-4089-84D3-C62F3B35BA3B}" type="sibTrans" cxnId="{C56E33B4-4CDA-4D37-B54A-8A00774786C1}">
      <dgm:prSet/>
      <dgm:spPr/>
      <dgm:t>
        <a:bodyPr/>
        <a:lstStyle/>
        <a:p>
          <a:endParaRPr lang="en-SG"/>
        </a:p>
      </dgm:t>
    </dgm:pt>
    <dgm:pt modelId="{2D39DBE0-00AC-4891-925B-EE35567D653A}">
      <dgm:prSet phldrT="[Text]"/>
      <dgm:spPr/>
      <dgm:t>
        <a:bodyPr/>
        <a:lstStyle/>
        <a:p>
          <a:r>
            <a:rPr lang="zh-CN" altLang="en-US" dirty="0"/>
            <a:t>学术写作和学术观点的提升和发展，就是在这样的挑战和创新中进行</a:t>
          </a:r>
          <a:endParaRPr lang="en-SG" dirty="0"/>
        </a:p>
      </dgm:t>
    </dgm:pt>
    <dgm:pt modelId="{DCAE4850-FFAE-4777-B015-5DC3B3EFBC95}" type="parTrans" cxnId="{ACB6DE12-4B81-4731-A851-58F0F224E0FF}">
      <dgm:prSet/>
      <dgm:spPr/>
      <dgm:t>
        <a:bodyPr/>
        <a:lstStyle/>
        <a:p>
          <a:endParaRPr lang="en-SG"/>
        </a:p>
      </dgm:t>
    </dgm:pt>
    <dgm:pt modelId="{226E0D25-6B3E-42EB-A483-AF903D24D39B}" type="sibTrans" cxnId="{ACB6DE12-4B81-4731-A851-58F0F224E0FF}">
      <dgm:prSet/>
      <dgm:spPr/>
      <dgm:t>
        <a:bodyPr/>
        <a:lstStyle/>
        <a:p>
          <a:endParaRPr lang="en-SG"/>
        </a:p>
      </dgm:t>
    </dgm:pt>
    <dgm:pt modelId="{821AF70C-85FD-40C8-B8ED-EAAE2D3029DB}" type="pres">
      <dgm:prSet presAssocID="{E2E4D95B-8740-4398-8797-3AD03B6104F3}" presName="Name0" presStyleCnt="0">
        <dgm:presLayoutVars>
          <dgm:chMax val="7"/>
          <dgm:chPref val="7"/>
          <dgm:dir/>
          <dgm:animOne val="branch"/>
          <dgm:animLvl val="lvl"/>
        </dgm:presLayoutVars>
      </dgm:prSet>
      <dgm:spPr/>
    </dgm:pt>
    <dgm:pt modelId="{CB7FEF0F-7AFF-4EC4-A6FF-FB89F2C71C04}" type="pres">
      <dgm:prSet presAssocID="{D645F15F-2571-4000-87F3-E95880197901}" presName="composite" presStyleCnt="0"/>
      <dgm:spPr/>
    </dgm:pt>
    <dgm:pt modelId="{3FD0FC33-6358-43BD-9ACF-1012EE52263A}" type="pres">
      <dgm:prSet presAssocID="{D645F15F-2571-4000-87F3-E95880197901}" presName="BackAccent" presStyleLbl="bgShp" presStyleIdx="0" presStyleCnt="3"/>
      <dgm:spPr/>
    </dgm:pt>
    <dgm:pt modelId="{A71D7BC4-8811-4D19-ABAB-26D204AD1331}" type="pres">
      <dgm:prSet presAssocID="{D645F15F-2571-4000-87F3-E95880197901}" presName="Accent" presStyleLbl="alignNode1" presStyleIdx="0" presStyleCnt="3"/>
      <dgm:spPr/>
    </dgm:pt>
    <dgm:pt modelId="{F1F5AE0E-6367-489D-8BA7-D3C3973FA0BF}" type="pres">
      <dgm:prSet presAssocID="{D645F15F-2571-4000-87F3-E95880197901}" presName="Child" presStyleLbl="revTx" presStyleIdx="0" presStyleCnt="6">
        <dgm:presLayoutVars>
          <dgm:chMax val="0"/>
          <dgm:chPref val="0"/>
          <dgm:bulletEnabled val="1"/>
        </dgm:presLayoutVars>
      </dgm:prSet>
      <dgm:spPr/>
    </dgm:pt>
    <dgm:pt modelId="{077D383A-9F41-4D26-95B7-3705D8B79C1A}" type="pres">
      <dgm:prSet presAssocID="{D645F15F-2571-4000-87F3-E95880197901}" presName="Parent" presStyleLbl="revTx" presStyleIdx="1" presStyleCnt="6">
        <dgm:presLayoutVars>
          <dgm:chMax val="1"/>
          <dgm:chPref val="1"/>
          <dgm:bulletEnabled val="1"/>
        </dgm:presLayoutVars>
      </dgm:prSet>
      <dgm:spPr/>
    </dgm:pt>
    <dgm:pt modelId="{EA891200-625A-4F67-A09A-9A705B38849D}" type="pres">
      <dgm:prSet presAssocID="{264AFC9E-FBE8-45CE-B18F-D9A1B6BB2782}" presName="sibTrans" presStyleCnt="0"/>
      <dgm:spPr/>
    </dgm:pt>
    <dgm:pt modelId="{EDE4EFF8-2DB0-4D72-A93A-F0E0BA122F59}" type="pres">
      <dgm:prSet presAssocID="{5DFBD090-31B2-4141-A3E5-B99D3DFC2F04}" presName="composite" presStyleCnt="0"/>
      <dgm:spPr/>
    </dgm:pt>
    <dgm:pt modelId="{4DB61C65-84F9-4971-AEFF-A64386C6A394}" type="pres">
      <dgm:prSet presAssocID="{5DFBD090-31B2-4141-A3E5-B99D3DFC2F04}" presName="BackAccent" presStyleLbl="bgShp" presStyleIdx="1" presStyleCnt="3"/>
      <dgm:spPr/>
    </dgm:pt>
    <dgm:pt modelId="{313A76D1-F63E-4E34-917E-5A9FE8F43359}" type="pres">
      <dgm:prSet presAssocID="{5DFBD090-31B2-4141-A3E5-B99D3DFC2F04}" presName="Accent" presStyleLbl="alignNode1" presStyleIdx="1" presStyleCnt="3"/>
      <dgm:spPr/>
    </dgm:pt>
    <dgm:pt modelId="{62178AD0-DE33-4F1E-BD28-9E489120FD35}" type="pres">
      <dgm:prSet presAssocID="{5DFBD090-31B2-4141-A3E5-B99D3DFC2F04}" presName="Child" presStyleLbl="revTx" presStyleIdx="2" presStyleCnt="6">
        <dgm:presLayoutVars>
          <dgm:chMax val="0"/>
          <dgm:chPref val="0"/>
          <dgm:bulletEnabled val="1"/>
        </dgm:presLayoutVars>
      </dgm:prSet>
      <dgm:spPr/>
    </dgm:pt>
    <dgm:pt modelId="{BB027684-058C-4669-BCAD-4F20627070A6}" type="pres">
      <dgm:prSet presAssocID="{5DFBD090-31B2-4141-A3E5-B99D3DFC2F04}" presName="Parent" presStyleLbl="revTx" presStyleIdx="3" presStyleCnt="6">
        <dgm:presLayoutVars>
          <dgm:chMax val="1"/>
          <dgm:chPref val="1"/>
          <dgm:bulletEnabled val="1"/>
        </dgm:presLayoutVars>
      </dgm:prSet>
      <dgm:spPr/>
    </dgm:pt>
    <dgm:pt modelId="{8BC3D065-1BE1-4589-9BB4-9C5A994C26AF}" type="pres">
      <dgm:prSet presAssocID="{A755AAA4-0C04-475B-97B6-67C9961D4521}" presName="sibTrans" presStyleCnt="0"/>
      <dgm:spPr/>
    </dgm:pt>
    <dgm:pt modelId="{877F8D79-B372-4BB6-9DA2-EC80B9888AF6}" type="pres">
      <dgm:prSet presAssocID="{8668F2E3-F3FF-4C1E-979C-6BA97C125D4F}" presName="composite" presStyleCnt="0"/>
      <dgm:spPr/>
    </dgm:pt>
    <dgm:pt modelId="{7BC4F39F-3275-4B79-86B2-62EEA5FD47D2}" type="pres">
      <dgm:prSet presAssocID="{8668F2E3-F3FF-4C1E-979C-6BA97C125D4F}" presName="BackAccent" presStyleLbl="bgShp" presStyleIdx="2" presStyleCnt="3"/>
      <dgm:spPr/>
    </dgm:pt>
    <dgm:pt modelId="{EDAB2B6E-B5E6-446D-8016-5943F33837B1}" type="pres">
      <dgm:prSet presAssocID="{8668F2E3-F3FF-4C1E-979C-6BA97C125D4F}" presName="Accent" presStyleLbl="alignNode1" presStyleIdx="2" presStyleCnt="3"/>
      <dgm:spPr/>
    </dgm:pt>
    <dgm:pt modelId="{907786B1-3CD7-41A0-BDEC-9DF4914011E2}" type="pres">
      <dgm:prSet presAssocID="{8668F2E3-F3FF-4C1E-979C-6BA97C125D4F}" presName="Child" presStyleLbl="revTx" presStyleIdx="4" presStyleCnt="6">
        <dgm:presLayoutVars>
          <dgm:chMax val="0"/>
          <dgm:chPref val="0"/>
          <dgm:bulletEnabled val="1"/>
        </dgm:presLayoutVars>
      </dgm:prSet>
      <dgm:spPr/>
    </dgm:pt>
    <dgm:pt modelId="{39A62663-BBFC-443A-90B5-C82F4FC65DEA}" type="pres">
      <dgm:prSet presAssocID="{8668F2E3-F3FF-4C1E-979C-6BA97C125D4F}" presName="Parent" presStyleLbl="revTx" presStyleIdx="5" presStyleCnt="6">
        <dgm:presLayoutVars>
          <dgm:chMax val="1"/>
          <dgm:chPref val="1"/>
          <dgm:bulletEnabled val="1"/>
        </dgm:presLayoutVars>
      </dgm:prSet>
      <dgm:spPr/>
    </dgm:pt>
  </dgm:ptLst>
  <dgm:cxnLst>
    <dgm:cxn modelId="{ACB6DE12-4B81-4731-A851-58F0F224E0FF}" srcId="{8668F2E3-F3FF-4C1E-979C-6BA97C125D4F}" destId="{2D39DBE0-00AC-4891-925B-EE35567D653A}" srcOrd="0" destOrd="0" parTransId="{DCAE4850-FFAE-4777-B015-5DC3B3EFBC95}" sibTransId="{226E0D25-6B3E-42EB-A483-AF903D24D39B}"/>
    <dgm:cxn modelId="{5C54A722-D6E3-4F6D-AA61-2C193FF2FBDE}" type="presOf" srcId="{1FC5146A-C7FE-4D13-A8C1-764C73582D5A}" destId="{62178AD0-DE33-4F1E-BD28-9E489120FD35}" srcOrd="0" destOrd="0" presId="urn:microsoft.com/office/officeart/2008/layout/IncreasingCircleProcess"/>
    <dgm:cxn modelId="{5F377629-4CAF-48B3-A4FC-FA098121E446}" srcId="{D645F15F-2571-4000-87F3-E95880197901}" destId="{F106CCD8-4DAC-4249-AFC1-280AF10F43AF}" srcOrd="0" destOrd="0" parTransId="{8F0EB084-D1D2-4945-B92A-34DCADD8A6FA}" sibTransId="{91F733D7-9AB6-4295-AC27-4D8C96E1C1B2}"/>
    <dgm:cxn modelId="{2BAEFD2C-5B92-4CE2-855D-8C7DA6DDF21E}" type="presOf" srcId="{8668F2E3-F3FF-4C1E-979C-6BA97C125D4F}" destId="{39A62663-BBFC-443A-90B5-C82F4FC65DEA}" srcOrd="0" destOrd="0" presId="urn:microsoft.com/office/officeart/2008/layout/IncreasingCircleProcess"/>
    <dgm:cxn modelId="{F93D4230-34D6-480C-A5BC-5C2D2083D312}" type="presOf" srcId="{E2E4D95B-8740-4398-8797-3AD03B6104F3}" destId="{821AF70C-85FD-40C8-B8ED-EAAE2D3029DB}" srcOrd="0" destOrd="0" presId="urn:microsoft.com/office/officeart/2008/layout/IncreasingCircleProcess"/>
    <dgm:cxn modelId="{DB8F0249-2C9D-4A2C-A90A-76D59506FC86}" type="presOf" srcId="{F106CCD8-4DAC-4249-AFC1-280AF10F43AF}" destId="{F1F5AE0E-6367-489D-8BA7-D3C3973FA0BF}" srcOrd="0" destOrd="0" presId="urn:microsoft.com/office/officeart/2008/layout/IncreasingCircleProcess"/>
    <dgm:cxn modelId="{B834CC70-1C58-436D-8C1D-E89935201259}" srcId="{E2E4D95B-8740-4398-8797-3AD03B6104F3}" destId="{D645F15F-2571-4000-87F3-E95880197901}" srcOrd="0" destOrd="0" parTransId="{921032AF-BBA1-41C3-B945-F189D4D59DB6}" sibTransId="{264AFC9E-FBE8-45CE-B18F-D9A1B6BB2782}"/>
    <dgm:cxn modelId="{F23B0557-45F7-4E52-9CB8-91BC78B8EF7B}" type="presOf" srcId="{5DFBD090-31B2-4141-A3E5-B99D3DFC2F04}" destId="{BB027684-058C-4669-BCAD-4F20627070A6}" srcOrd="0" destOrd="0" presId="urn:microsoft.com/office/officeart/2008/layout/IncreasingCircleProcess"/>
    <dgm:cxn modelId="{C56E33B4-4CDA-4D37-B54A-8A00774786C1}" srcId="{E2E4D95B-8740-4398-8797-3AD03B6104F3}" destId="{8668F2E3-F3FF-4C1E-979C-6BA97C125D4F}" srcOrd="2" destOrd="0" parTransId="{955AA73D-80A1-4F23-8198-95888E61649F}" sibTransId="{682A8CB6-597B-4089-84D3-C62F3B35BA3B}"/>
    <dgm:cxn modelId="{53322BC8-CADD-4A7B-8B67-E93EE22F08EE}" type="presOf" srcId="{D645F15F-2571-4000-87F3-E95880197901}" destId="{077D383A-9F41-4D26-95B7-3705D8B79C1A}" srcOrd="0" destOrd="0" presId="urn:microsoft.com/office/officeart/2008/layout/IncreasingCircleProcess"/>
    <dgm:cxn modelId="{74B887E8-08DA-44D3-81D1-F9EC5633F737}" srcId="{5DFBD090-31B2-4141-A3E5-B99D3DFC2F04}" destId="{1FC5146A-C7FE-4D13-A8C1-764C73582D5A}" srcOrd="0" destOrd="0" parTransId="{D367F7C0-0FAD-42E7-9252-338D60AA719C}" sibTransId="{28436972-675F-40A6-93FF-829C087F1975}"/>
    <dgm:cxn modelId="{4178FAEC-5CC5-4278-BB43-23C755F94778}" type="presOf" srcId="{2D39DBE0-00AC-4891-925B-EE35567D653A}" destId="{907786B1-3CD7-41A0-BDEC-9DF4914011E2}" srcOrd="0" destOrd="0" presId="urn:microsoft.com/office/officeart/2008/layout/IncreasingCircleProcess"/>
    <dgm:cxn modelId="{100E55F1-EE5A-4AFD-8096-591B19829821}" srcId="{E2E4D95B-8740-4398-8797-3AD03B6104F3}" destId="{5DFBD090-31B2-4141-A3E5-B99D3DFC2F04}" srcOrd="1" destOrd="0" parTransId="{98DD4215-CC45-4446-9C7B-1A012C1E27DE}" sibTransId="{A755AAA4-0C04-475B-97B6-67C9961D4521}"/>
    <dgm:cxn modelId="{22B8AE03-2ECC-4C8C-AFAB-393FA69D6478}" type="presParOf" srcId="{821AF70C-85FD-40C8-B8ED-EAAE2D3029DB}" destId="{CB7FEF0F-7AFF-4EC4-A6FF-FB89F2C71C04}" srcOrd="0" destOrd="0" presId="urn:microsoft.com/office/officeart/2008/layout/IncreasingCircleProcess"/>
    <dgm:cxn modelId="{692B6710-B917-467B-9C57-DDB99D73EA80}" type="presParOf" srcId="{CB7FEF0F-7AFF-4EC4-A6FF-FB89F2C71C04}" destId="{3FD0FC33-6358-43BD-9ACF-1012EE52263A}" srcOrd="0" destOrd="0" presId="urn:microsoft.com/office/officeart/2008/layout/IncreasingCircleProcess"/>
    <dgm:cxn modelId="{C36FCF42-7609-4BAB-B8D9-68FDE4A7CD6F}" type="presParOf" srcId="{CB7FEF0F-7AFF-4EC4-A6FF-FB89F2C71C04}" destId="{A71D7BC4-8811-4D19-ABAB-26D204AD1331}" srcOrd="1" destOrd="0" presId="urn:microsoft.com/office/officeart/2008/layout/IncreasingCircleProcess"/>
    <dgm:cxn modelId="{627CB086-7721-47E0-A6BF-923493231BB7}" type="presParOf" srcId="{CB7FEF0F-7AFF-4EC4-A6FF-FB89F2C71C04}" destId="{F1F5AE0E-6367-489D-8BA7-D3C3973FA0BF}" srcOrd="2" destOrd="0" presId="urn:microsoft.com/office/officeart/2008/layout/IncreasingCircleProcess"/>
    <dgm:cxn modelId="{4B6620EB-73D0-4FFF-90FA-896769C87558}" type="presParOf" srcId="{CB7FEF0F-7AFF-4EC4-A6FF-FB89F2C71C04}" destId="{077D383A-9F41-4D26-95B7-3705D8B79C1A}" srcOrd="3" destOrd="0" presId="urn:microsoft.com/office/officeart/2008/layout/IncreasingCircleProcess"/>
    <dgm:cxn modelId="{AF17E49F-16EC-47E6-846D-502EF68B44B9}" type="presParOf" srcId="{821AF70C-85FD-40C8-B8ED-EAAE2D3029DB}" destId="{EA891200-625A-4F67-A09A-9A705B38849D}" srcOrd="1" destOrd="0" presId="urn:microsoft.com/office/officeart/2008/layout/IncreasingCircleProcess"/>
    <dgm:cxn modelId="{A89AB998-EAF2-4E77-B0CB-0577E2D6CAB9}" type="presParOf" srcId="{821AF70C-85FD-40C8-B8ED-EAAE2D3029DB}" destId="{EDE4EFF8-2DB0-4D72-A93A-F0E0BA122F59}" srcOrd="2" destOrd="0" presId="urn:microsoft.com/office/officeart/2008/layout/IncreasingCircleProcess"/>
    <dgm:cxn modelId="{1441DA11-02DE-4864-9ADC-78D54CFC14A5}" type="presParOf" srcId="{EDE4EFF8-2DB0-4D72-A93A-F0E0BA122F59}" destId="{4DB61C65-84F9-4971-AEFF-A64386C6A394}" srcOrd="0" destOrd="0" presId="urn:microsoft.com/office/officeart/2008/layout/IncreasingCircleProcess"/>
    <dgm:cxn modelId="{08D77D63-A10A-4BEF-9F5A-7ADECA87F09E}" type="presParOf" srcId="{EDE4EFF8-2DB0-4D72-A93A-F0E0BA122F59}" destId="{313A76D1-F63E-4E34-917E-5A9FE8F43359}" srcOrd="1" destOrd="0" presId="urn:microsoft.com/office/officeart/2008/layout/IncreasingCircleProcess"/>
    <dgm:cxn modelId="{4438CCC2-6D9B-4292-BA29-8D56E387EEBC}" type="presParOf" srcId="{EDE4EFF8-2DB0-4D72-A93A-F0E0BA122F59}" destId="{62178AD0-DE33-4F1E-BD28-9E489120FD35}" srcOrd="2" destOrd="0" presId="urn:microsoft.com/office/officeart/2008/layout/IncreasingCircleProcess"/>
    <dgm:cxn modelId="{7F227D84-EAC0-4645-82CD-E45D032CA17D}" type="presParOf" srcId="{EDE4EFF8-2DB0-4D72-A93A-F0E0BA122F59}" destId="{BB027684-058C-4669-BCAD-4F20627070A6}" srcOrd="3" destOrd="0" presId="urn:microsoft.com/office/officeart/2008/layout/IncreasingCircleProcess"/>
    <dgm:cxn modelId="{C1D72ABE-4460-427E-B6EE-9D1C89C2476D}" type="presParOf" srcId="{821AF70C-85FD-40C8-B8ED-EAAE2D3029DB}" destId="{8BC3D065-1BE1-4589-9BB4-9C5A994C26AF}" srcOrd="3" destOrd="0" presId="urn:microsoft.com/office/officeart/2008/layout/IncreasingCircleProcess"/>
    <dgm:cxn modelId="{2F8DEBD0-5BC8-44BA-B3FC-7217B5F221DF}" type="presParOf" srcId="{821AF70C-85FD-40C8-B8ED-EAAE2D3029DB}" destId="{877F8D79-B372-4BB6-9DA2-EC80B9888AF6}" srcOrd="4" destOrd="0" presId="urn:microsoft.com/office/officeart/2008/layout/IncreasingCircleProcess"/>
    <dgm:cxn modelId="{0F9BCB15-2887-4AF3-A5D8-9FC88F96047E}" type="presParOf" srcId="{877F8D79-B372-4BB6-9DA2-EC80B9888AF6}" destId="{7BC4F39F-3275-4B79-86B2-62EEA5FD47D2}" srcOrd="0" destOrd="0" presId="urn:microsoft.com/office/officeart/2008/layout/IncreasingCircleProcess"/>
    <dgm:cxn modelId="{CFC5B45F-4FE8-48D0-B1C1-49F8ACBF5452}" type="presParOf" srcId="{877F8D79-B372-4BB6-9DA2-EC80B9888AF6}" destId="{EDAB2B6E-B5E6-446D-8016-5943F33837B1}" srcOrd="1" destOrd="0" presId="urn:microsoft.com/office/officeart/2008/layout/IncreasingCircleProcess"/>
    <dgm:cxn modelId="{24718AC9-F9C3-43D8-ABCD-0EDFE07041AB}" type="presParOf" srcId="{877F8D79-B372-4BB6-9DA2-EC80B9888AF6}" destId="{907786B1-3CD7-41A0-BDEC-9DF4914011E2}" srcOrd="2" destOrd="0" presId="urn:microsoft.com/office/officeart/2008/layout/IncreasingCircleProcess"/>
    <dgm:cxn modelId="{9689E58D-9DC8-46BA-84C5-D169F5C7CFB9}" type="presParOf" srcId="{877F8D79-B372-4BB6-9DA2-EC80B9888AF6}" destId="{39A62663-BBFC-443A-90B5-C82F4FC65DEA}"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A15076-AA6C-4909-9A6F-B969B8CB5BAE}">
      <dsp:nvSpPr>
        <dsp:cNvPr id="0" name=""/>
        <dsp:cNvSpPr/>
      </dsp:nvSpPr>
      <dsp:spPr>
        <a:xfrm>
          <a:off x="1149020" y="2301"/>
          <a:ext cx="2483848" cy="124192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zh-CN" altLang="en-US" sz="2400" kern="1200" dirty="0"/>
            <a:t>为了创新而创新（挑战）</a:t>
          </a:r>
          <a:endParaRPr lang="en-SG" sz="2400" kern="1200" dirty="0"/>
        </a:p>
      </dsp:txBody>
      <dsp:txXfrm>
        <a:off x="1185395" y="38676"/>
        <a:ext cx="2411098" cy="1169174"/>
      </dsp:txXfrm>
    </dsp:sp>
    <dsp:sp modelId="{CEDB37DB-E29F-43FE-8F26-F07EDAFB8E32}">
      <dsp:nvSpPr>
        <dsp:cNvPr id="0" name=""/>
        <dsp:cNvSpPr/>
      </dsp:nvSpPr>
      <dsp:spPr>
        <a:xfrm>
          <a:off x="1397405" y="1244225"/>
          <a:ext cx="248384" cy="931443"/>
        </a:xfrm>
        <a:custGeom>
          <a:avLst/>
          <a:gdLst/>
          <a:ahLst/>
          <a:cxnLst/>
          <a:rect l="0" t="0" r="0" b="0"/>
          <a:pathLst>
            <a:path>
              <a:moveTo>
                <a:pt x="0" y="0"/>
              </a:moveTo>
              <a:lnTo>
                <a:pt x="0" y="931443"/>
              </a:lnTo>
              <a:lnTo>
                <a:pt x="248384" y="93144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7D5CF2B-3CBD-4175-912F-B16DEB001C08}">
      <dsp:nvSpPr>
        <dsp:cNvPr id="0" name=""/>
        <dsp:cNvSpPr/>
      </dsp:nvSpPr>
      <dsp:spPr>
        <a:xfrm>
          <a:off x="1645790" y="1554706"/>
          <a:ext cx="1987078" cy="124192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提出新问题，但没有论述新问题是否妥帖</a:t>
          </a:r>
          <a:endParaRPr lang="en-SG" sz="1500" kern="1200" dirty="0"/>
        </a:p>
      </dsp:txBody>
      <dsp:txXfrm>
        <a:off x="1682165" y="1591081"/>
        <a:ext cx="1914328" cy="1169174"/>
      </dsp:txXfrm>
    </dsp:sp>
    <dsp:sp modelId="{1CA69CAA-7A8B-4959-B40B-7E766188728B}">
      <dsp:nvSpPr>
        <dsp:cNvPr id="0" name=""/>
        <dsp:cNvSpPr/>
      </dsp:nvSpPr>
      <dsp:spPr>
        <a:xfrm>
          <a:off x="1397405" y="1244225"/>
          <a:ext cx="248384" cy="2483848"/>
        </a:xfrm>
        <a:custGeom>
          <a:avLst/>
          <a:gdLst/>
          <a:ahLst/>
          <a:cxnLst/>
          <a:rect l="0" t="0" r="0" b="0"/>
          <a:pathLst>
            <a:path>
              <a:moveTo>
                <a:pt x="0" y="0"/>
              </a:moveTo>
              <a:lnTo>
                <a:pt x="0" y="2483848"/>
              </a:lnTo>
              <a:lnTo>
                <a:pt x="248384" y="2483848"/>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04546C-8D34-481D-83A6-88709D8B9422}">
      <dsp:nvSpPr>
        <dsp:cNvPr id="0" name=""/>
        <dsp:cNvSpPr/>
      </dsp:nvSpPr>
      <dsp:spPr>
        <a:xfrm>
          <a:off x="1645790" y="3107112"/>
          <a:ext cx="1987078" cy="124192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3732583"/>
              <a:satOff val="1753"/>
              <a:lumOff val="65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找资料论证新问题，无意中将问题变成结论；证明结论正确 </a:t>
          </a:r>
          <a:r>
            <a:rPr lang="en-US" altLang="zh-CN" sz="1500" kern="1200" dirty="0"/>
            <a:t>– </a:t>
          </a:r>
          <a:r>
            <a:rPr lang="zh-CN" altLang="en-US" sz="1500" kern="1200" dirty="0"/>
            <a:t>自圆其说</a:t>
          </a:r>
          <a:endParaRPr lang="en-SG" sz="1500" kern="1200" dirty="0"/>
        </a:p>
      </dsp:txBody>
      <dsp:txXfrm>
        <a:off x="1682165" y="3143487"/>
        <a:ext cx="1914328" cy="1169174"/>
      </dsp:txXfrm>
    </dsp:sp>
    <dsp:sp modelId="{8621CF8F-E662-4BE7-B4A0-EE519CA7565C}">
      <dsp:nvSpPr>
        <dsp:cNvPr id="0" name=""/>
        <dsp:cNvSpPr/>
      </dsp:nvSpPr>
      <dsp:spPr>
        <a:xfrm>
          <a:off x="4253831" y="2301"/>
          <a:ext cx="2483848" cy="1241924"/>
        </a:xfrm>
        <a:prstGeom prst="roundRect">
          <a:avLst>
            <a:gd name="adj" fmla="val 10000"/>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zh-CN" altLang="en-US" sz="2400" kern="1200" dirty="0"/>
            <a:t>阅读 </a:t>
          </a:r>
          <a:r>
            <a:rPr lang="en-US" altLang="zh-CN" sz="2400" kern="1200" dirty="0"/>
            <a:t>– </a:t>
          </a:r>
          <a:r>
            <a:rPr lang="zh-CN" altLang="en-US" sz="2400" kern="1200" dirty="0"/>
            <a:t>分析 </a:t>
          </a:r>
          <a:r>
            <a:rPr lang="en-US" altLang="zh-CN" sz="2400" kern="1200" dirty="0"/>
            <a:t>– </a:t>
          </a:r>
          <a:r>
            <a:rPr lang="zh-CN" altLang="en-US" sz="2400" kern="1200" dirty="0"/>
            <a:t>对比 </a:t>
          </a:r>
          <a:r>
            <a:rPr lang="en-US" altLang="zh-CN" sz="2400" kern="1200" dirty="0"/>
            <a:t>– </a:t>
          </a:r>
          <a:r>
            <a:rPr lang="zh-CN" altLang="en-US" sz="2400" kern="1200" dirty="0"/>
            <a:t>方法创新或结论创新</a:t>
          </a:r>
          <a:endParaRPr lang="en-SG" sz="2400" kern="1200" dirty="0"/>
        </a:p>
      </dsp:txBody>
      <dsp:txXfrm>
        <a:off x="4290206" y="38676"/>
        <a:ext cx="2411098" cy="1169174"/>
      </dsp:txXfrm>
    </dsp:sp>
    <dsp:sp modelId="{BE023617-C5D9-4CD2-AA25-F2598BADEA06}">
      <dsp:nvSpPr>
        <dsp:cNvPr id="0" name=""/>
        <dsp:cNvSpPr/>
      </dsp:nvSpPr>
      <dsp:spPr>
        <a:xfrm>
          <a:off x="4502215" y="1244225"/>
          <a:ext cx="248384" cy="931443"/>
        </a:xfrm>
        <a:custGeom>
          <a:avLst/>
          <a:gdLst/>
          <a:ahLst/>
          <a:cxnLst/>
          <a:rect l="0" t="0" r="0" b="0"/>
          <a:pathLst>
            <a:path>
              <a:moveTo>
                <a:pt x="0" y="0"/>
              </a:moveTo>
              <a:lnTo>
                <a:pt x="0" y="931443"/>
              </a:lnTo>
              <a:lnTo>
                <a:pt x="248384" y="93144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3F7F14B-7AC7-413A-8B28-66F9F5961944}">
      <dsp:nvSpPr>
        <dsp:cNvPr id="0" name=""/>
        <dsp:cNvSpPr/>
      </dsp:nvSpPr>
      <dsp:spPr>
        <a:xfrm>
          <a:off x="4750600" y="1554706"/>
          <a:ext cx="1987078" cy="124192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7465166"/>
              <a:satOff val="3507"/>
              <a:lumOff val="13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阅读 </a:t>
          </a:r>
          <a:r>
            <a:rPr lang="en-US" altLang="zh-CN" sz="1500" kern="1200" dirty="0"/>
            <a:t>– </a:t>
          </a:r>
          <a:r>
            <a:rPr lang="zh-CN" altLang="en-US" sz="1500" kern="1200" dirty="0"/>
            <a:t>提出新问题 </a:t>
          </a:r>
          <a:r>
            <a:rPr lang="en-US" altLang="zh-CN" sz="1500" kern="1200" dirty="0"/>
            <a:t>– </a:t>
          </a:r>
          <a:r>
            <a:rPr lang="zh-CN" altLang="en-US" sz="1500" kern="1200" dirty="0"/>
            <a:t>论证新问题 </a:t>
          </a:r>
          <a:r>
            <a:rPr lang="en-US" altLang="zh-CN" sz="1500" kern="1200" dirty="0"/>
            <a:t>– </a:t>
          </a:r>
          <a:r>
            <a:rPr lang="zh-CN" altLang="en-US" sz="1500" kern="1200" dirty="0"/>
            <a:t>筛选合理的新问题</a:t>
          </a:r>
          <a:endParaRPr lang="en-SG" sz="1500" kern="1200" dirty="0"/>
        </a:p>
      </dsp:txBody>
      <dsp:txXfrm>
        <a:off x="4786975" y="1591081"/>
        <a:ext cx="1914328" cy="1169174"/>
      </dsp:txXfrm>
    </dsp:sp>
    <dsp:sp modelId="{6C595645-663B-4BD1-B3C8-673B35496EBF}">
      <dsp:nvSpPr>
        <dsp:cNvPr id="0" name=""/>
        <dsp:cNvSpPr/>
      </dsp:nvSpPr>
      <dsp:spPr>
        <a:xfrm>
          <a:off x="4502215" y="1244225"/>
          <a:ext cx="248384" cy="2483848"/>
        </a:xfrm>
        <a:custGeom>
          <a:avLst/>
          <a:gdLst/>
          <a:ahLst/>
          <a:cxnLst/>
          <a:rect l="0" t="0" r="0" b="0"/>
          <a:pathLst>
            <a:path>
              <a:moveTo>
                <a:pt x="0" y="0"/>
              </a:moveTo>
              <a:lnTo>
                <a:pt x="0" y="2483848"/>
              </a:lnTo>
              <a:lnTo>
                <a:pt x="248384" y="2483848"/>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5B357D7-4D44-4986-A451-4AD8520F0DE0}">
      <dsp:nvSpPr>
        <dsp:cNvPr id="0" name=""/>
        <dsp:cNvSpPr/>
      </dsp:nvSpPr>
      <dsp:spPr>
        <a:xfrm>
          <a:off x="4750600" y="3107112"/>
          <a:ext cx="1987078" cy="1241924"/>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11197749"/>
              <a:satOff val="5260"/>
              <a:lumOff val="195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575" tIns="19050" rIns="28575" bIns="19050"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带着问题阅读 </a:t>
          </a:r>
          <a:r>
            <a:rPr lang="en-US" altLang="zh-CN" sz="1500" kern="1200" dirty="0"/>
            <a:t>– </a:t>
          </a:r>
          <a:r>
            <a:rPr lang="zh-CN" altLang="en-US" sz="1500" kern="1200" dirty="0"/>
            <a:t>回答问题 </a:t>
          </a:r>
          <a:r>
            <a:rPr lang="en-US" altLang="zh-CN" sz="1500" kern="1200" dirty="0"/>
            <a:t>– </a:t>
          </a:r>
          <a:r>
            <a:rPr lang="zh-CN" altLang="en-US" sz="1500" kern="1200" dirty="0"/>
            <a:t>对比观点 </a:t>
          </a:r>
          <a:r>
            <a:rPr lang="en-US" altLang="zh-CN" sz="1500" kern="1200" dirty="0"/>
            <a:t>– </a:t>
          </a:r>
          <a:r>
            <a:rPr lang="zh-CN" altLang="en-US" sz="1500" kern="1200" dirty="0"/>
            <a:t>论证过程就是创新 </a:t>
          </a:r>
          <a:r>
            <a:rPr lang="en-US" altLang="zh-CN" sz="1500" kern="1200" dirty="0"/>
            <a:t>– </a:t>
          </a:r>
          <a:r>
            <a:rPr lang="zh-CN" altLang="en-US" sz="1500" kern="1200" dirty="0"/>
            <a:t>结论可以是新结论，也可以是修正后的旧论</a:t>
          </a:r>
          <a:endParaRPr lang="en-SG" sz="1500" kern="1200" dirty="0"/>
        </a:p>
      </dsp:txBody>
      <dsp:txXfrm>
        <a:off x="4786975" y="3143487"/>
        <a:ext cx="1914328" cy="11691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55CED4-B6E3-41EA-87B4-E6D5B95547E5}">
      <dsp:nvSpPr>
        <dsp:cNvPr id="0" name=""/>
        <dsp:cNvSpPr/>
      </dsp:nvSpPr>
      <dsp:spPr>
        <a:xfrm>
          <a:off x="3850" y="191078"/>
          <a:ext cx="1969749" cy="13884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43180" rIns="120904" bIns="43180" numCol="1" spcCol="1270" anchor="ctr" anchorCtr="0">
          <a:noAutofit/>
        </a:bodyPr>
        <a:lstStyle/>
        <a:p>
          <a:pPr marL="0" lvl="0" indent="0" algn="r" defTabSz="755650">
            <a:lnSpc>
              <a:spcPct val="90000"/>
            </a:lnSpc>
            <a:spcBef>
              <a:spcPct val="0"/>
            </a:spcBef>
            <a:spcAft>
              <a:spcPct val="35000"/>
            </a:spcAft>
            <a:buNone/>
          </a:pPr>
          <a:r>
            <a:rPr lang="zh-CN" altLang="en-US" sz="1700" kern="1200" dirty="0"/>
            <a:t>学术研究（可能与修行无关，浪费时间；但为什么不去山上修行，来到俗世读书？）</a:t>
          </a:r>
          <a:endParaRPr lang="en-SG" sz="1700" kern="1200" dirty="0"/>
        </a:p>
      </dsp:txBody>
      <dsp:txXfrm>
        <a:off x="3850" y="191078"/>
        <a:ext cx="1969749" cy="1388475"/>
      </dsp:txXfrm>
    </dsp:sp>
    <dsp:sp modelId="{0C11F413-E21B-4A04-9873-80AA2F39E4A2}">
      <dsp:nvSpPr>
        <dsp:cNvPr id="0" name=""/>
        <dsp:cNvSpPr/>
      </dsp:nvSpPr>
      <dsp:spPr>
        <a:xfrm>
          <a:off x="1973600" y="191078"/>
          <a:ext cx="393949" cy="1388475"/>
        </a:xfrm>
        <a:prstGeom prst="leftBrace">
          <a:avLst>
            <a:gd name="adj1" fmla="val 35000"/>
            <a:gd name="adj2" fmla="val 5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9B7558C-D342-4444-89E1-81333D05EB1D}">
      <dsp:nvSpPr>
        <dsp:cNvPr id="0" name=""/>
        <dsp:cNvSpPr/>
      </dsp:nvSpPr>
      <dsp:spPr>
        <a:xfrm>
          <a:off x="2525130" y="191078"/>
          <a:ext cx="5357718" cy="1388475"/>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171450" lvl="1" indent="-171450" algn="l" defTabSz="755650">
            <a:lnSpc>
              <a:spcPct val="90000"/>
            </a:lnSpc>
            <a:spcBef>
              <a:spcPct val="0"/>
            </a:spcBef>
            <a:spcAft>
              <a:spcPct val="15000"/>
            </a:spcAft>
            <a:buChar char="•"/>
          </a:pPr>
          <a:r>
            <a:rPr lang="zh-CN" altLang="en-US" sz="1700" kern="1200" dirty="0"/>
            <a:t>提出问题，回答问题，总结结论</a:t>
          </a:r>
          <a:endParaRPr lang="en-SG" sz="1700" kern="1200" dirty="0"/>
        </a:p>
        <a:p>
          <a:pPr marL="171450" lvl="1" indent="-171450" algn="l" defTabSz="755650">
            <a:lnSpc>
              <a:spcPct val="90000"/>
            </a:lnSpc>
            <a:spcBef>
              <a:spcPct val="0"/>
            </a:spcBef>
            <a:spcAft>
              <a:spcPct val="15000"/>
            </a:spcAft>
            <a:buChar char="•"/>
          </a:pPr>
          <a:r>
            <a:rPr lang="zh-CN" altLang="en-US" sz="1700" kern="1200" dirty="0"/>
            <a:t>挑战既定结论，重新提问并回答 </a:t>
          </a:r>
          <a:r>
            <a:rPr lang="en-US" altLang="zh-CN" sz="1700" kern="1200" dirty="0"/>
            <a:t>– </a:t>
          </a:r>
          <a:r>
            <a:rPr lang="zh-CN" altLang="en-US" sz="1700" kern="1200" dirty="0"/>
            <a:t>新观点</a:t>
          </a:r>
          <a:endParaRPr lang="en-SG" sz="1700" kern="1200" dirty="0"/>
        </a:p>
        <a:p>
          <a:pPr marL="171450" lvl="1" indent="-171450" algn="l" defTabSz="755650">
            <a:lnSpc>
              <a:spcPct val="90000"/>
            </a:lnSpc>
            <a:spcBef>
              <a:spcPct val="0"/>
            </a:spcBef>
            <a:spcAft>
              <a:spcPct val="15000"/>
            </a:spcAft>
            <a:buChar char="•"/>
          </a:pPr>
          <a:r>
            <a:rPr lang="zh-CN" altLang="en-US" sz="1700" kern="1200" dirty="0"/>
            <a:t>继续挑战和创新 </a:t>
          </a:r>
          <a:r>
            <a:rPr lang="en-US" altLang="zh-CN" sz="1700" kern="1200" dirty="0"/>
            <a:t>– </a:t>
          </a:r>
          <a:r>
            <a:rPr lang="zh-CN" altLang="en-US" sz="1700" kern="1200" dirty="0"/>
            <a:t>更新的结论或观点</a:t>
          </a:r>
          <a:endParaRPr lang="en-SG" sz="1700" kern="1200" dirty="0"/>
        </a:p>
      </dsp:txBody>
      <dsp:txXfrm>
        <a:off x="2525130" y="191078"/>
        <a:ext cx="5357718" cy="1388475"/>
      </dsp:txXfrm>
    </dsp:sp>
    <dsp:sp modelId="{8B0A7344-499F-4E8B-8627-D601D2E19FFC}">
      <dsp:nvSpPr>
        <dsp:cNvPr id="0" name=""/>
        <dsp:cNvSpPr/>
      </dsp:nvSpPr>
      <dsp:spPr>
        <a:xfrm>
          <a:off x="3850" y="2074652"/>
          <a:ext cx="1969749" cy="13884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43180" rIns="120904" bIns="43180" numCol="1" spcCol="1270" anchor="ctr" anchorCtr="0">
          <a:noAutofit/>
        </a:bodyPr>
        <a:lstStyle/>
        <a:p>
          <a:pPr marL="0" lvl="0" indent="0" algn="r" defTabSz="755650">
            <a:lnSpc>
              <a:spcPct val="90000"/>
            </a:lnSpc>
            <a:spcBef>
              <a:spcPct val="0"/>
            </a:spcBef>
            <a:spcAft>
              <a:spcPct val="35000"/>
            </a:spcAft>
            <a:buNone/>
          </a:pPr>
          <a:r>
            <a:rPr lang="zh-CN" altLang="en-US" sz="1700" kern="1200" dirty="0"/>
            <a:t>佛教发展（没有部派佛教、大小乘佛教等论争，佛教的发展可能不会有今天的多样化和完整）</a:t>
          </a:r>
          <a:endParaRPr lang="en-SG" sz="1700" kern="1200" dirty="0"/>
        </a:p>
      </dsp:txBody>
      <dsp:txXfrm>
        <a:off x="3850" y="2074652"/>
        <a:ext cx="1969749" cy="1388475"/>
      </dsp:txXfrm>
    </dsp:sp>
    <dsp:sp modelId="{13EE25F3-A3F1-470A-BD57-05258FC0F386}">
      <dsp:nvSpPr>
        <dsp:cNvPr id="0" name=""/>
        <dsp:cNvSpPr/>
      </dsp:nvSpPr>
      <dsp:spPr>
        <a:xfrm>
          <a:off x="1973600" y="1640753"/>
          <a:ext cx="393949" cy="2256271"/>
        </a:xfrm>
        <a:prstGeom prst="leftBrace">
          <a:avLst>
            <a:gd name="adj1" fmla="val 35000"/>
            <a:gd name="adj2" fmla="val 50000"/>
          </a:avLst>
        </a:pr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8771885-963E-4942-B062-FDC060315485}">
      <dsp:nvSpPr>
        <dsp:cNvPr id="0" name=""/>
        <dsp:cNvSpPr/>
      </dsp:nvSpPr>
      <dsp:spPr>
        <a:xfrm>
          <a:off x="2525130" y="1640753"/>
          <a:ext cx="5357718" cy="2256271"/>
        </a:xfrm>
        <a:prstGeom prst="rect">
          <a:avLst/>
        </a:prstGeom>
        <a:solidFill>
          <a:schemeClr val="accent4">
            <a:hueOff val="-11197749"/>
            <a:satOff val="5260"/>
            <a:lumOff val="19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171450" lvl="1" indent="-171450" algn="l" defTabSz="755650">
            <a:lnSpc>
              <a:spcPct val="90000"/>
            </a:lnSpc>
            <a:spcBef>
              <a:spcPct val="0"/>
            </a:spcBef>
            <a:spcAft>
              <a:spcPct val="15000"/>
            </a:spcAft>
            <a:buChar char="•"/>
          </a:pPr>
          <a:r>
            <a:rPr lang="zh-CN" altLang="en-US" sz="1700" kern="1200" dirty="0"/>
            <a:t>修行是个人的事情，而论证是外在的环境；人为无法改变，只能适应；</a:t>
          </a:r>
          <a:endParaRPr lang="en-SG" sz="1700" kern="1200" dirty="0"/>
        </a:p>
        <a:p>
          <a:pPr marL="171450" lvl="1" indent="-171450" algn="l" defTabSz="755650">
            <a:lnSpc>
              <a:spcPct val="90000"/>
            </a:lnSpc>
            <a:spcBef>
              <a:spcPct val="0"/>
            </a:spcBef>
            <a:spcAft>
              <a:spcPct val="15000"/>
            </a:spcAft>
            <a:buChar char="•"/>
          </a:pPr>
          <a:r>
            <a:rPr lang="zh-CN" altLang="en-US" sz="1700" kern="1200" dirty="0"/>
            <a:t>外在的学术发展（创新或挑战），忽视不可能；如果要回应，就需要相应的学术研究和总结（创新和挑战）</a:t>
          </a:r>
          <a:endParaRPr lang="en-SG" sz="1700" kern="1200" dirty="0"/>
        </a:p>
        <a:p>
          <a:pPr marL="171450" lvl="1" indent="-171450" algn="l" defTabSz="755650">
            <a:lnSpc>
              <a:spcPct val="90000"/>
            </a:lnSpc>
            <a:spcBef>
              <a:spcPct val="0"/>
            </a:spcBef>
            <a:spcAft>
              <a:spcPct val="15000"/>
            </a:spcAft>
            <a:buChar char="•"/>
          </a:pPr>
          <a:r>
            <a:rPr lang="zh-CN" altLang="en-US" sz="1700" kern="1200" dirty="0"/>
            <a:t>禅宗不立文字，但留下的资料最多（圣严法师语），这是创新和挑战的结果；这不是严格意义上的学术，但其创新（语录和公案）以及机锋转语等修行方式，是对早前修行方式的挑战和革新</a:t>
          </a:r>
          <a:endParaRPr lang="en-SG" sz="1700" kern="1200" dirty="0"/>
        </a:p>
      </dsp:txBody>
      <dsp:txXfrm>
        <a:off x="2525130" y="1640753"/>
        <a:ext cx="5357718" cy="22562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166F1F-6984-46CC-9DE4-A2C7BDDFEDA5}">
      <dsp:nvSpPr>
        <dsp:cNvPr id="0" name=""/>
        <dsp:cNvSpPr/>
      </dsp:nvSpPr>
      <dsp:spPr>
        <a:xfrm>
          <a:off x="4406327" y="2002052"/>
          <a:ext cx="760606" cy="496047"/>
        </a:xfrm>
        <a:custGeom>
          <a:avLst/>
          <a:gdLst/>
          <a:ahLst/>
          <a:cxnLst/>
          <a:rect l="0" t="0" r="0" b="0"/>
          <a:pathLst>
            <a:path>
              <a:moveTo>
                <a:pt x="0" y="0"/>
              </a:moveTo>
              <a:lnTo>
                <a:pt x="0" y="496047"/>
              </a:lnTo>
              <a:lnTo>
                <a:pt x="760606" y="49604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7FF9C1-53AD-4896-930C-7434048CEFB7}">
      <dsp:nvSpPr>
        <dsp:cNvPr id="0" name=""/>
        <dsp:cNvSpPr/>
      </dsp:nvSpPr>
      <dsp:spPr>
        <a:xfrm>
          <a:off x="3405965" y="828072"/>
          <a:ext cx="1000362" cy="347233"/>
        </a:xfrm>
        <a:custGeom>
          <a:avLst/>
          <a:gdLst/>
          <a:ahLst/>
          <a:cxnLst/>
          <a:rect l="0" t="0" r="0" b="0"/>
          <a:pathLst>
            <a:path>
              <a:moveTo>
                <a:pt x="0" y="0"/>
              </a:moveTo>
              <a:lnTo>
                <a:pt x="0" y="173616"/>
              </a:lnTo>
              <a:lnTo>
                <a:pt x="1000362" y="173616"/>
              </a:lnTo>
              <a:lnTo>
                <a:pt x="1000362" y="34723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95AA427-3EC8-421D-A52B-28F1D97C4418}">
      <dsp:nvSpPr>
        <dsp:cNvPr id="0" name=""/>
        <dsp:cNvSpPr/>
      </dsp:nvSpPr>
      <dsp:spPr>
        <a:xfrm>
          <a:off x="2405602" y="2002052"/>
          <a:ext cx="760606" cy="1670027"/>
        </a:xfrm>
        <a:custGeom>
          <a:avLst/>
          <a:gdLst/>
          <a:ahLst/>
          <a:cxnLst/>
          <a:rect l="0" t="0" r="0" b="0"/>
          <a:pathLst>
            <a:path>
              <a:moveTo>
                <a:pt x="0" y="0"/>
              </a:moveTo>
              <a:lnTo>
                <a:pt x="0" y="1670027"/>
              </a:lnTo>
              <a:lnTo>
                <a:pt x="760606" y="167002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7B01BB3-AF32-48D8-938D-E4C03393210E}">
      <dsp:nvSpPr>
        <dsp:cNvPr id="0" name=""/>
        <dsp:cNvSpPr/>
      </dsp:nvSpPr>
      <dsp:spPr>
        <a:xfrm>
          <a:off x="2405602" y="2002052"/>
          <a:ext cx="760606" cy="496047"/>
        </a:xfrm>
        <a:custGeom>
          <a:avLst/>
          <a:gdLst/>
          <a:ahLst/>
          <a:cxnLst/>
          <a:rect l="0" t="0" r="0" b="0"/>
          <a:pathLst>
            <a:path>
              <a:moveTo>
                <a:pt x="0" y="0"/>
              </a:moveTo>
              <a:lnTo>
                <a:pt x="0" y="496047"/>
              </a:lnTo>
              <a:lnTo>
                <a:pt x="760606" y="49604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7994A23-B5F6-431F-8A53-B8EAA2DCD700}">
      <dsp:nvSpPr>
        <dsp:cNvPr id="0" name=""/>
        <dsp:cNvSpPr/>
      </dsp:nvSpPr>
      <dsp:spPr>
        <a:xfrm>
          <a:off x="2405602" y="828072"/>
          <a:ext cx="1000362" cy="347233"/>
        </a:xfrm>
        <a:custGeom>
          <a:avLst/>
          <a:gdLst/>
          <a:ahLst/>
          <a:cxnLst/>
          <a:rect l="0" t="0" r="0" b="0"/>
          <a:pathLst>
            <a:path>
              <a:moveTo>
                <a:pt x="1000362" y="0"/>
              </a:moveTo>
              <a:lnTo>
                <a:pt x="1000362" y="173616"/>
              </a:lnTo>
              <a:lnTo>
                <a:pt x="0" y="173616"/>
              </a:lnTo>
              <a:lnTo>
                <a:pt x="0" y="347233"/>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DC930E-D15B-4831-A9CC-92C43178C3BF}">
      <dsp:nvSpPr>
        <dsp:cNvPr id="0" name=""/>
        <dsp:cNvSpPr/>
      </dsp:nvSpPr>
      <dsp:spPr>
        <a:xfrm>
          <a:off x="2992592" y="1326"/>
          <a:ext cx="826746" cy="826746"/>
        </a:xfrm>
        <a:prstGeom prst="arc">
          <a:avLst>
            <a:gd name="adj1" fmla="val 13200000"/>
            <a:gd name="adj2" fmla="val 192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CAB8A97-EA34-44AC-A915-F935228CE98E}">
      <dsp:nvSpPr>
        <dsp:cNvPr id="0" name=""/>
        <dsp:cNvSpPr/>
      </dsp:nvSpPr>
      <dsp:spPr>
        <a:xfrm>
          <a:off x="2992592" y="1326"/>
          <a:ext cx="826746" cy="826746"/>
        </a:xfrm>
        <a:prstGeom prst="arc">
          <a:avLst>
            <a:gd name="adj1" fmla="val 2400000"/>
            <a:gd name="adj2" fmla="val 84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B8C1C77-C2CB-4DD5-A9B7-DA21957C101C}">
      <dsp:nvSpPr>
        <dsp:cNvPr id="0" name=""/>
        <dsp:cNvSpPr/>
      </dsp:nvSpPr>
      <dsp:spPr>
        <a:xfrm>
          <a:off x="2579219" y="150141"/>
          <a:ext cx="1653492" cy="5291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前辈的研究成果</a:t>
          </a:r>
          <a:endParaRPr lang="en-SG" sz="1400" kern="1200" dirty="0"/>
        </a:p>
      </dsp:txBody>
      <dsp:txXfrm>
        <a:off x="2579219" y="150141"/>
        <a:ext cx="1653492" cy="529117"/>
      </dsp:txXfrm>
    </dsp:sp>
    <dsp:sp modelId="{A4460727-354F-4CF3-9F6F-339FBC0A5D62}">
      <dsp:nvSpPr>
        <dsp:cNvPr id="0" name=""/>
        <dsp:cNvSpPr/>
      </dsp:nvSpPr>
      <dsp:spPr>
        <a:xfrm>
          <a:off x="1992229" y="1175306"/>
          <a:ext cx="826746" cy="826746"/>
        </a:xfrm>
        <a:prstGeom prst="arc">
          <a:avLst>
            <a:gd name="adj1" fmla="val 13200000"/>
            <a:gd name="adj2" fmla="val 192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088D41-DE05-41C4-8076-EC8C87FDA5B2}">
      <dsp:nvSpPr>
        <dsp:cNvPr id="0" name=""/>
        <dsp:cNvSpPr/>
      </dsp:nvSpPr>
      <dsp:spPr>
        <a:xfrm>
          <a:off x="1992229" y="1175306"/>
          <a:ext cx="826746" cy="826746"/>
        </a:xfrm>
        <a:prstGeom prst="arc">
          <a:avLst>
            <a:gd name="adj1" fmla="val 2400000"/>
            <a:gd name="adj2" fmla="val 84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A27D1CA-51CA-485D-A37B-3803D22F2EF3}">
      <dsp:nvSpPr>
        <dsp:cNvPr id="0" name=""/>
        <dsp:cNvSpPr/>
      </dsp:nvSpPr>
      <dsp:spPr>
        <a:xfrm>
          <a:off x="1578856" y="1324120"/>
          <a:ext cx="1653492" cy="5291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值得商榷或讨论的方法或结论</a:t>
          </a:r>
          <a:endParaRPr lang="en-SG" sz="1400" kern="1200" dirty="0"/>
        </a:p>
      </dsp:txBody>
      <dsp:txXfrm>
        <a:off x="1578856" y="1324120"/>
        <a:ext cx="1653492" cy="529117"/>
      </dsp:txXfrm>
    </dsp:sp>
    <dsp:sp modelId="{599F8863-5D31-42B6-950F-24117704FBF4}">
      <dsp:nvSpPr>
        <dsp:cNvPr id="0" name=""/>
        <dsp:cNvSpPr/>
      </dsp:nvSpPr>
      <dsp:spPr>
        <a:xfrm>
          <a:off x="3066999" y="2349285"/>
          <a:ext cx="826746" cy="826746"/>
        </a:xfrm>
        <a:prstGeom prst="arc">
          <a:avLst>
            <a:gd name="adj1" fmla="val 13200000"/>
            <a:gd name="adj2" fmla="val 192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601668-DBE0-44E3-83E6-8D7067255CDE}">
      <dsp:nvSpPr>
        <dsp:cNvPr id="0" name=""/>
        <dsp:cNvSpPr/>
      </dsp:nvSpPr>
      <dsp:spPr>
        <a:xfrm>
          <a:off x="3066999" y="2349285"/>
          <a:ext cx="826746" cy="826746"/>
        </a:xfrm>
        <a:prstGeom prst="arc">
          <a:avLst>
            <a:gd name="adj1" fmla="val 2400000"/>
            <a:gd name="adj2" fmla="val 84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76838EE-96C2-42D4-A9E5-C1E87F57F956}">
      <dsp:nvSpPr>
        <dsp:cNvPr id="0" name=""/>
        <dsp:cNvSpPr/>
      </dsp:nvSpPr>
      <dsp:spPr>
        <a:xfrm>
          <a:off x="2653626" y="2498099"/>
          <a:ext cx="1653492" cy="5291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发掘和认真阅读分析资料</a:t>
          </a:r>
          <a:endParaRPr lang="en-SG" sz="1400" kern="1200" dirty="0"/>
        </a:p>
      </dsp:txBody>
      <dsp:txXfrm>
        <a:off x="2653626" y="2498099"/>
        <a:ext cx="1653492" cy="529117"/>
      </dsp:txXfrm>
    </dsp:sp>
    <dsp:sp modelId="{665DB49F-00FD-4F07-AD26-1CFA8ED06BC1}">
      <dsp:nvSpPr>
        <dsp:cNvPr id="0" name=""/>
        <dsp:cNvSpPr/>
      </dsp:nvSpPr>
      <dsp:spPr>
        <a:xfrm>
          <a:off x="3066999" y="3523265"/>
          <a:ext cx="826746" cy="826746"/>
        </a:xfrm>
        <a:prstGeom prst="arc">
          <a:avLst>
            <a:gd name="adj1" fmla="val 13200000"/>
            <a:gd name="adj2" fmla="val 192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B29179-D594-4935-AAB1-3F58549479E8}">
      <dsp:nvSpPr>
        <dsp:cNvPr id="0" name=""/>
        <dsp:cNvSpPr/>
      </dsp:nvSpPr>
      <dsp:spPr>
        <a:xfrm>
          <a:off x="3066999" y="3523265"/>
          <a:ext cx="826746" cy="826746"/>
        </a:xfrm>
        <a:prstGeom prst="arc">
          <a:avLst>
            <a:gd name="adj1" fmla="val 2400000"/>
            <a:gd name="adj2" fmla="val 84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5025CF1-8F65-43B1-8F79-47E23F94A84A}">
      <dsp:nvSpPr>
        <dsp:cNvPr id="0" name=""/>
        <dsp:cNvSpPr/>
      </dsp:nvSpPr>
      <dsp:spPr>
        <a:xfrm>
          <a:off x="2653626" y="3672079"/>
          <a:ext cx="1653492" cy="5291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对比各种观点，得出新观点，说明论证</a:t>
          </a:r>
          <a:endParaRPr lang="en-SG" sz="1400" kern="1200" dirty="0"/>
        </a:p>
      </dsp:txBody>
      <dsp:txXfrm>
        <a:off x="2653626" y="3672079"/>
        <a:ext cx="1653492" cy="529117"/>
      </dsp:txXfrm>
    </dsp:sp>
    <dsp:sp modelId="{3E8BF632-3E3E-4076-B7DC-281FF2FFE6D1}">
      <dsp:nvSpPr>
        <dsp:cNvPr id="0" name=""/>
        <dsp:cNvSpPr/>
      </dsp:nvSpPr>
      <dsp:spPr>
        <a:xfrm>
          <a:off x="3992954" y="1175306"/>
          <a:ext cx="826746" cy="826746"/>
        </a:xfrm>
        <a:prstGeom prst="arc">
          <a:avLst>
            <a:gd name="adj1" fmla="val 13200000"/>
            <a:gd name="adj2" fmla="val 192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F8FBA5-86B2-4D62-8C6F-2908CC9AF37C}">
      <dsp:nvSpPr>
        <dsp:cNvPr id="0" name=""/>
        <dsp:cNvSpPr/>
      </dsp:nvSpPr>
      <dsp:spPr>
        <a:xfrm>
          <a:off x="3992954" y="1175306"/>
          <a:ext cx="826746" cy="826746"/>
        </a:xfrm>
        <a:prstGeom prst="arc">
          <a:avLst>
            <a:gd name="adj1" fmla="val 2400000"/>
            <a:gd name="adj2" fmla="val 84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2EE9A8-CFB1-4EA2-990C-FD5810AA59A9}">
      <dsp:nvSpPr>
        <dsp:cNvPr id="0" name=""/>
        <dsp:cNvSpPr/>
      </dsp:nvSpPr>
      <dsp:spPr>
        <a:xfrm>
          <a:off x="3579581" y="1324120"/>
          <a:ext cx="1653492" cy="5291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可以接受或同意的结论</a:t>
          </a:r>
          <a:endParaRPr lang="en-SG" sz="1400" kern="1200" dirty="0"/>
        </a:p>
      </dsp:txBody>
      <dsp:txXfrm>
        <a:off x="3579581" y="1324120"/>
        <a:ext cx="1653492" cy="529117"/>
      </dsp:txXfrm>
    </dsp:sp>
    <dsp:sp modelId="{886A7188-B8AB-481F-A3D4-85F290126DA5}">
      <dsp:nvSpPr>
        <dsp:cNvPr id="0" name=""/>
        <dsp:cNvSpPr/>
      </dsp:nvSpPr>
      <dsp:spPr>
        <a:xfrm>
          <a:off x="5067724" y="2349285"/>
          <a:ext cx="826746" cy="826746"/>
        </a:xfrm>
        <a:prstGeom prst="arc">
          <a:avLst>
            <a:gd name="adj1" fmla="val 13200000"/>
            <a:gd name="adj2" fmla="val 192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79F378-9DF4-40C1-BF2D-254EE426E083}">
      <dsp:nvSpPr>
        <dsp:cNvPr id="0" name=""/>
        <dsp:cNvSpPr/>
      </dsp:nvSpPr>
      <dsp:spPr>
        <a:xfrm>
          <a:off x="5067724" y="2349285"/>
          <a:ext cx="826746" cy="826746"/>
        </a:xfrm>
        <a:prstGeom prst="arc">
          <a:avLst>
            <a:gd name="adj1" fmla="val 2400000"/>
            <a:gd name="adj2" fmla="val 8400000"/>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D746FBE-5E22-451C-B223-FA07BA7B4F95}">
      <dsp:nvSpPr>
        <dsp:cNvPr id="0" name=""/>
        <dsp:cNvSpPr/>
      </dsp:nvSpPr>
      <dsp:spPr>
        <a:xfrm>
          <a:off x="4654351" y="2498099"/>
          <a:ext cx="1653492" cy="52911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zh-CN" altLang="en-US" sz="1400" kern="1200" dirty="0"/>
            <a:t>引用、保留、认可</a:t>
          </a:r>
          <a:endParaRPr lang="en-SG" sz="1400" kern="1200" dirty="0"/>
        </a:p>
      </dsp:txBody>
      <dsp:txXfrm>
        <a:off x="4654351" y="2498099"/>
        <a:ext cx="1653492" cy="5291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3A8E4F-0657-4E01-A9CE-57B89669CCFD}">
      <dsp:nvSpPr>
        <dsp:cNvPr id="0" name=""/>
        <dsp:cNvSpPr/>
      </dsp:nvSpPr>
      <dsp:spPr>
        <a:xfrm>
          <a:off x="3725783" y="1958102"/>
          <a:ext cx="2393235" cy="2393235"/>
        </a:xfrm>
        <a:prstGeom prst="gear9">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阅读、搜集和分析资料</a:t>
          </a:r>
          <a:endParaRPr lang="en-SG" sz="1500" kern="1200" dirty="0"/>
        </a:p>
      </dsp:txBody>
      <dsp:txXfrm>
        <a:off x="4206930" y="2518706"/>
        <a:ext cx="1430941" cy="1230172"/>
      </dsp:txXfrm>
    </dsp:sp>
    <dsp:sp modelId="{DB5DA57F-049B-42A6-8D54-23747E0DFE27}">
      <dsp:nvSpPr>
        <dsp:cNvPr id="0" name=""/>
        <dsp:cNvSpPr/>
      </dsp:nvSpPr>
      <dsp:spPr>
        <a:xfrm>
          <a:off x="2333354" y="1392428"/>
          <a:ext cx="1740535" cy="1740535"/>
        </a:xfrm>
        <a:prstGeom prst="gear6">
          <a:avLst/>
        </a:prstGeom>
        <a:solidFill>
          <a:schemeClr val="accent4">
            <a:hueOff val="-5598875"/>
            <a:satOff val="2630"/>
            <a:lumOff val="98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熟习研究课题，建立自信</a:t>
          </a:r>
          <a:endParaRPr lang="en-SG" sz="1500" kern="1200" dirty="0"/>
        </a:p>
      </dsp:txBody>
      <dsp:txXfrm>
        <a:off x="2771539" y="1833261"/>
        <a:ext cx="864165" cy="858869"/>
      </dsp:txXfrm>
    </dsp:sp>
    <dsp:sp modelId="{0FCCBB1A-F7AA-4F75-A415-7D33C60FCA1C}">
      <dsp:nvSpPr>
        <dsp:cNvPr id="0" name=""/>
        <dsp:cNvSpPr/>
      </dsp:nvSpPr>
      <dsp:spPr>
        <a:xfrm rot="20700000">
          <a:off x="3308232" y="191636"/>
          <a:ext cx="1705369" cy="1705369"/>
        </a:xfrm>
        <a:prstGeom prst="gear6">
          <a:avLst/>
        </a:prstGeom>
        <a:solidFill>
          <a:schemeClr val="accent4">
            <a:hueOff val="-11197749"/>
            <a:satOff val="5260"/>
            <a:lumOff val="1959"/>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zh-CN" altLang="en-US" sz="1500" kern="1200" dirty="0"/>
            <a:t>发现问题，论述问题 </a:t>
          </a:r>
          <a:r>
            <a:rPr lang="en-US" altLang="zh-CN" sz="1500" kern="1200" dirty="0"/>
            <a:t>– </a:t>
          </a:r>
          <a:r>
            <a:rPr lang="zh-CN" altLang="en-US" sz="1500" kern="1200" dirty="0"/>
            <a:t>挑战和创新</a:t>
          </a:r>
          <a:endParaRPr lang="en-SG" sz="1500" kern="1200" dirty="0"/>
        </a:p>
      </dsp:txBody>
      <dsp:txXfrm rot="-20700000">
        <a:off x="3682269" y="565673"/>
        <a:ext cx="957294" cy="957294"/>
      </dsp:txXfrm>
    </dsp:sp>
    <dsp:sp modelId="{8E3E3426-760A-42B2-B052-4572DA5E0163}">
      <dsp:nvSpPr>
        <dsp:cNvPr id="0" name=""/>
        <dsp:cNvSpPr/>
      </dsp:nvSpPr>
      <dsp:spPr>
        <a:xfrm>
          <a:off x="3543483" y="1595986"/>
          <a:ext cx="3063341" cy="3063341"/>
        </a:xfrm>
        <a:prstGeom prst="circularArrow">
          <a:avLst>
            <a:gd name="adj1" fmla="val 4687"/>
            <a:gd name="adj2" fmla="val 299029"/>
            <a:gd name="adj3" fmla="val 2519837"/>
            <a:gd name="adj4" fmla="val 15853391"/>
            <a:gd name="adj5" fmla="val 5469"/>
          </a:avLst>
        </a:prstGeom>
        <a:solidFill>
          <a:schemeClr val="accent4">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91E9267F-06CF-4AA4-B900-F57A7D5FD0E2}">
      <dsp:nvSpPr>
        <dsp:cNvPr id="0" name=""/>
        <dsp:cNvSpPr/>
      </dsp:nvSpPr>
      <dsp:spPr>
        <a:xfrm>
          <a:off x="2025109" y="1006639"/>
          <a:ext cx="2225709" cy="2225709"/>
        </a:xfrm>
        <a:prstGeom prst="leftCircularArrow">
          <a:avLst>
            <a:gd name="adj1" fmla="val 6452"/>
            <a:gd name="adj2" fmla="val 429999"/>
            <a:gd name="adj3" fmla="val 10489124"/>
            <a:gd name="adj4" fmla="val 14837806"/>
            <a:gd name="adj5" fmla="val 7527"/>
          </a:avLst>
        </a:prstGeom>
        <a:solidFill>
          <a:schemeClr val="accent4">
            <a:hueOff val="-5598875"/>
            <a:satOff val="2630"/>
            <a:lumOff val="98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 modelId="{A0FA35B8-6828-4E14-A25D-6F1DC2A993D3}">
      <dsp:nvSpPr>
        <dsp:cNvPr id="0" name=""/>
        <dsp:cNvSpPr/>
      </dsp:nvSpPr>
      <dsp:spPr>
        <a:xfrm>
          <a:off x="2913762" y="-182577"/>
          <a:ext cx="2399762" cy="2399762"/>
        </a:xfrm>
        <a:prstGeom prst="circularArrow">
          <a:avLst>
            <a:gd name="adj1" fmla="val 5984"/>
            <a:gd name="adj2" fmla="val 394124"/>
            <a:gd name="adj3" fmla="val 13313824"/>
            <a:gd name="adj4" fmla="val 10508221"/>
            <a:gd name="adj5" fmla="val 6981"/>
          </a:avLst>
        </a:prstGeom>
        <a:solidFill>
          <a:schemeClr val="accent4">
            <a:hueOff val="-11197749"/>
            <a:satOff val="5260"/>
            <a:lumOff val="1959"/>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D60C5C-684A-4D5A-A9E4-E5E571E3C51A}">
      <dsp:nvSpPr>
        <dsp:cNvPr id="0" name=""/>
        <dsp:cNvSpPr/>
      </dsp:nvSpPr>
      <dsp:spPr>
        <a:xfrm rot="5400000">
          <a:off x="491702" y="1264489"/>
          <a:ext cx="1474614" cy="2453724"/>
        </a:xfrm>
        <a:prstGeom prst="corner">
          <a:avLst>
            <a:gd name="adj1" fmla="val 16120"/>
            <a:gd name="adj2" fmla="val 16110"/>
          </a:avLst>
        </a:prstGeom>
        <a:solidFill>
          <a:schemeClr val="accent4">
            <a:hueOff val="0"/>
            <a:satOff val="0"/>
            <a:lumOff val="0"/>
            <a:alphaOff val="0"/>
          </a:schemeClr>
        </a:solidFill>
        <a:ln w="6350" cap="flat" cmpd="sng" algn="ctr">
          <a:solidFill>
            <a:schemeClr val="accent4">
              <a:hueOff val="0"/>
              <a:satOff val="0"/>
              <a:lumOff val="0"/>
              <a:alphaOff val="0"/>
            </a:schemeClr>
          </a:solidFill>
          <a:prstDash val="solid"/>
          <a:miter lim="800000"/>
        </a:ln>
        <a:effectLst/>
        <a:sp3d extrusionH="381000" contourW="38100" prstMaterial="matte">
          <a:contourClr>
            <a:schemeClr val="lt1"/>
          </a:contourClr>
        </a:sp3d>
      </dsp:spPr>
      <dsp:style>
        <a:lnRef idx="1">
          <a:scrgbClr r="0" g="0" b="0"/>
        </a:lnRef>
        <a:fillRef idx="1">
          <a:scrgbClr r="0" g="0" b="0"/>
        </a:fillRef>
        <a:effectRef idx="0">
          <a:scrgbClr r="0" g="0" b="0"/>
        </a:effectRef>
        <a:fontRef idx="minor">
          <a:schemeClr val="lt1"/>
        </a:fontRef>
      </dsp:style>
    </dsp:sp>
    <dsp:sp modelId="{2F2E584B-E6B2-468A-A9F3-802396425062}">
      <dsp:nvSpPr>
        <dsp:cNvPr id="0" name=""/>
        <dsp:cNvSpPr/>
      </dsp:nvSpPr>
      <dsp:spPr>
        <a:xfrm>
          <a:off x="245552" y="1997624"/>
          <a:ext cx="2215236" cy="19417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zh-CN" altLang="en-US" sz="1700" kern="1200" dirty="0"/>
            <a:t>东汉明帝年间，夜梦金人，佛法传入汉地 </a:t>
          </a:r>
          <a:r>
            <a:rPr lang="en-SG" altLang="zh-CN" sz="1700" kern="1200" dirty="0"/>
            <a:t>…</a:t>
          </a:r>
          <a:endParaRPr lang="en-SG" sz="1700" kern="1200" dirty="0"/>
        </a:p>
        <a:p>
          <a:pPr marL="114300" lvl="1" indent="-114300" algn="l" defTabSz="577850">
            <a:lnSpc>
              <a:spcPct val="90000"/>
            </a:lnSpc>
            <a:spcBef>
              <a:spcPct val="0"/>
            </a:spcBef>
            <a:spcAft>
              <a:spcPct val="15000"/>
            </a:spcAft>
            <a:buChar char="•"/>
          </a:pPr>
          <a:r>
            <a:rPr lang="zh-CN" altLang="en-US" sz="1300" kern="1200" dirty="0"/>
            <a:t>共识</a:t>
          </a:r>
          <a:endParaRPr lang="en-SG" sz="1300" kern="1200" dirty="0"/>
        </a:p>
      </dsp:txBody>
      <dsp:txXfrm>
        <a:off x="245552" y="1997624"/>
        <a:ext cx="2215236" cy="1941784"/>
      </dsp:txXfrm>
    </dsp:sp>
    <dsp:sp modelId="{0B9551E0-5C3D-4CD5-875B-562F4CCFCA36}">
      <dsp:nvSpPr>
        <dsp:cNvPr id="0" name=""/>
        <dsp:cNvSpPr/>
      </dsp:nvSpPr>
      <dsp:spPr>
        <a:xfrm>
          <a:off x="2042819" y="1083843"/>
          <a:ext cx="417969" cy="417969"/>
        </a:xfrm>
        <a:prstGeom prst="triangle">
          <a:avLst>
            <a:gd name="adj" fmla="val 100000"/>
          </a:avLst>
        </a:prstGeom>
        <a:solidFill>
          <a:schemeClr val="accent4">
            <a:hueOff val="-2799437"/>
            <a:satOff val="1315"/>
            <a:lumOff val="490"/>
            <a:alphaOff val="0"/>
          </a:schemeClr>
        </a:solidFill>
        <a:ln w="6350" cap="flat" cmpd="sng" algn="ctr">
          <a:solidFill>
            <a:schemeClr val="accent4">
              <a:hueOff val="-2799437"/>
              <a:satOff val="1315"/>
              <a:lumOff val="490"/>
              <a:alphaOff val="0"/>
            </a:schemeClr>
          </a:solidFill>
          <a:prstDash val="solid"/>
          <a:miter lim="800000"/>
        </a:ln>
        <a:effectLst/>
        <a:sp3d extrusionH="381000" contourW="38100" prstMaterial="matte">
          <a:contourClr>
            <a:schemeClr val="lt1"/>
          </a:contourClr>
        </a:sp3d>
      </dsp:spPr>
      <dsp:style>
        <a:lnRef idx="1">
          <a:scrgbClr r="0" g="0" b="0"/>
        </a:lnRef>
        <a:fillRef idx="1">
          <a:scrgbClr r="0" g="0" b="0"/>
        </a:fillRef>
        <a:effectRef idx="0">
          <a:scrgbClr r="0" g="0" b="0"/>
        </a:effectRef>
        <a:fontRef idx="minor">
          <a:schemeClr val="lt1"/>
        </a:fontRef>
      </dsp:style>
    </dsp:sp>
    <dsp:sp modelId="{1007ADE3-4E83-4A39-A322-37713E002162}">
      <dsp:nvSpPr>
        <dsp:cNvPr id="0" name=""/>
        <dsp:cNvSpPr/>
      </dsp:nvSpPr>
      <dsp:spPr>
        <a:xfrm rot="5400000">
          <a:off x="3203584" y="593431"/>
          <a:ext cx="1474614" cy="2453724"/>
        </a:xfrm>
        <a:prstGeom prst="corner">
          <a:avLst>
            <a:gd name="adj1" fmla="val 16120"/>
            <a:gd name="adj2" fmla="val 16110"/>
          </a:avLst>
        </a:prstGeom>
        <a:solidFill>
          <a:schemeClr val="accent4">
            <a:hueOff val="-5598875"/>
            <a:satOff val="2630"/>
            <a:lumOff val="980"/>
            <a:alphaOff val="0"/>
          </a:schemeClr>
        </a:solidFill>
        <a:ln w="6350" cap="flat" cmpd="sng" algn="ctr">
          <a:solidFill>
            <a:schemeClr val="accent4">
              <a:hueOff val="-5598875"/>
              <a:satOff val="2630"/>
              <a:lumOff val="980"/>
              <a:alphaOff val="0"/>
            </a:schemeClr>
          </a:solidFill>
          <a:prstDash val="solid"/>
          <a:miter lim="800000"/>
        </a:ln>
        <a:effectLst/>
        <a:sp3d extrusionH="381000" contourW="38100" prstMaterial="matte">
          <a:contourClr>
            <a:schemeClr val="lt1"/>
          </a:contourClr>
        </a:sp3d>
      </dsp:spPr>
      <dsp:style>
        <a:lnRef idx="1">
          <a:scrgbClr r="0" g="0" b="0"/>
        </a:lnRef>
        <a:fillRef idx="1">
          <a:scrgbClr r="0" g="0" b="0"/>
        </a:fillRef>
        <a:effectRef idx="0">
          <a:scrgbClr r="0" g="0" b="0"/>
        </a:effectRef>
        <a:fontRef idx="minor">
          <a:schemeClr val="lt1"/>
        </a:fontRef>
      </dsp:style>
    </dsp:sp>
    <dsp:sp modelId="{E811506B-B1A3-45AB-9D1C-5F2F50D70C74}">
      <dsp:nvSpPr>
        <dsp:cNvPr id="0" name=""/>
        <dsp:cNvSpPr/>
      </dsp:nvSpPr>
      <dsp:spPr>
        <a:xfrm>
          <a:off x="2957434" y="1326566"/>
          <a:ext cx="2215236" cy="19417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zh-CN" altLang="en-US" sz="1700" kern="1200" dirty="0"/>
            <a:t>从宗教感情而言，传统共识需要尊重；但学术层面，相应的挑战也有必要</a:t>
          </a:r>
          <a:endParaRPr lang="en-SG" sz="1700" kern="1200" dirty="0"/>
        </a:p>
        <a:p>
          <a:pPr marL="114300" lvl="1" indent="-114300" algn="l" defTabSz="577850">
            <a:lnSpc>
              <a:spcPct val="90000"/>
            </a:lnSpc>
            <a:spcBef>
              <a:spcPct val="0"/>
            </a:spcBef>
            <a:spcAft>
              <a:spcPct val="15000"/>
            </a:spcAft>
            <a:buChar char="•"/>
          </a:pPr>
          <a:r>
            <a:rPr lang="zh-CN" altLang="en-US" sz="1300" kern="1200" dirty="0"/>
            <a:t>传统信仰与学术信仰</a:t>
          </a:r>
          <a:endParaRPr lang="en-SG" sz="1300" kern="1200" dirty="0"/>
        </a:p>
      </dsp:txBody>
      <dsp:txXfrm>
        <a:off x="2957434" y="1326566"/>
        <a:ext cx="2215236" cy="1941784"/>
      </dsp:txXfrm>
    </dsp:sp>
    <dsp:sp modelId="{77F31F4A-F979-4159-B07B-C09ED2FA0944}">
      <dsp:nvSpPr>
        <dsp:cNvPr id="0" name=""/>
        <dsp:cNvSpPr/>
      </dsp:nvSpPr>
      <dsp:spPr>
        <a:xfrm>
          <a:off x="4754701" y="412785"/>
          <a:ext cx="417969" cy="417969"/>
        </a:xfrm>
        <a:prstGeom prst="triangle">
          <a:avLst>
            <a:gd name="adj" fmla="val 100000"/>
          </a:avLst>
        </a:prstGeom>
        <a:solidFill>
          <a:schemeClr val="accent4">
            <a:hueOff val="-8398312"/>
            <a:satOff val="3945"/>
            <a:lumOff val="1469"/>
            <a:alphaOff val="0"/>
          </a:schemeClr>
        </a:solidFill>
        <a:ln w="6350" cap="flat" cmpd="sng" algn="ctr">
          <a:solidFill>
            <a:schemeClr val="accent4">
              <a:hueOff val="-8398312"/>
              <a:satOff val="3945"/>
              <a:lumOff val="1469"/>
              <a:alphaOff val="0"/>
            </a:schemeClr>
          </a:solidFill>
          <a:prstDash val="solid"/>
          <a:miter lim="800000"/>
        </a:ln>
        <a:effectLst/>
        <a:sp3d extrusionH="381000" contourW="38100" prstMaterial="matte">
          <a:contourClr>
            <a:schemeClr val="lt1"/>
          </a:contourClr>
        </a:sp3d>
      </dsp:spPr>
      <dsp:style>
        <a:lnRef idx="1">
          <a:scrgbClr r="0" g="0" b="0"/>
        </a:lnRef>
        <a:fillRef idx="1">
          <a:scrgbClr r="0" g="0" b="0"/>
        </a:fillRef>
        <a:effectRef idx="0">
          <a:scrgbClr r="0" g="0" b="0"/>
        </a:effectRef>
        <a:fontRef idx="minor">
          <a:schemeClr val="lt1"/>
        </a:fontRef>
      </dsp:style>
    </dsp:sp>
    <dsp:sp modelId="{2129867A-80F6-4592-999A-4C35DADF3350}">
      <dsp:nvSpPr>
        <dsp:cNvPr id="0" name=""/>
        <dsp:cNvSpPr/>
      </dsp:nvSpPr>
      <dsp:spPr>
        <a:xfrm rot="5400000">
          <a:off x="5915466" y="-77626"/>
          <a:ext cx="1474614" cy="2453724"/>
        </a:xfrm>
        <a:prstGeom prst="corner">
          <a:avLst>
            <a:gd name="adj1" fmla="val 16120"/>
            <a:gd name="adj2" fmla="val 16110"/>
          </a:avLst>
        </a:prstGeom>
        <a:solidFill>
          <a:schemeClr val="accent4">
            <a:hueOff val="-11197749"/>
            <a:satOff val="5260"/>
            <a:lumOff val="1959"/>
            <a:alphaOff val="0"/>
          </a:schemeClr>
        </a:solidFill>
        <a:ln w="6350" cap="flat" cmpd="sng" algn="ctr">
          <a:solidFill>
            <a:schemeClr val="accent4">
              <a:hueOff val="-11197749"/>
              <a:satOff val="5260"/>
              <a:lumOff val="1959"/>
              <a:alphaOff val="0"/>
            </a:schemeClr>
          </a:solidFill>
          <a:prstDash val="solid"/>
          <a:miter lim="800000"/>
        </a:ln>
        <a:effectLst/>
        <a:sp3d extrusionH="381000" contourW="38100" prstMaterial="matte">
          <a:contourClr>
            <a:schemeClr val="lt1"/>
          </a:contourClr>
        </a:sp3d>
      </dsp:spPr>
      <dsp:style>
        <a:lnRef idx="1">
          <a:scrgbClr r="0" g="0" b="0"/>
        </a:lnRef>
        <a:fillRef idx="1">
          <a:scrgbClr r="0" g="0" b="0"/>
        </a:fillRef>
        <a:effectRef idx="0">
          <a:scrgbClr r="0" g="0" b="0"/>
        </a:effectRef>
        <a:fontRef idx="minor">
          <a:schemeClr val="lt1"/>
        </a:fontRef>
      </dsp:style>
    </dsp:sp>
    <dsp:sp modelId="{31154B28-4BFA-48B9-9310-75A61A940395}">
      <dsp:nvSpPr>
        <dsp:cNvPr id="0" name=""/>
        <dsp:cNvSpPr/>
      </dsp:nvSpPr>
      <dsp:spPr>
        <a:xfrm>
          <a:off x="5669316" y="655508"/>
          <a:ext cx="2215236" cy="19417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zh-CN" altLang="en-US" sz="1700" kern="1200" dirty="0"/>
            <a:t>张骞出使西域的当事人史实可能有问题（时间错位 </a:t>
          </a:r>
          <a:r>
            <a:rPr lang="en-US" altLang="zh-CN" sz="1700" kern="1200" dirty="0"/>
            <a:t>– </a:t>
          </a:r>
          <a:r>
            <a:rPr lang="zh-CN" altLang="en-US" sz="1700" kern="1200" dirty="0"/>
            <a:t>类似关公战秦琼），而且佛法在此之前就已经有传播</a:t>
          </a:r>
          <a:endParaRPr lang="en-SG" sz="1700" kern="1200" dirty="0"/>
        </a:p>
        <a:p>
          <a:pPr marL="114300" lvl="1" indent="-114300" algn="l" defTabSz="577850">
            <a:lnSpc>
              <a:spcPct val="90000"/>
            </a:lnSpc>
            <a:spcBef>
              <a:spcPct val="0"/>
            </a:spcBef>
            <a:spcAft>
              <a:spcPct val="15000"/>
            </a:spcAft>
            <a:buChar char="•"/>
          </a:pPr>
          <a:r>
            <a:rPr lang="zh-CN" altLang="en-US" sz="1300" kern="1200" dirty="0"/>
            <a:t>学术研究</a:t>
          </a:r>
          <a:endParaRPr lang="en-SG" sz="1300" kern="1200" dirty="0"/>
        </a:p>
      </dsp:txBody>
      <dsp:txXfrm>
        <a:off x="5669316" y="655508"/>
        <a:ext cx="2215236" cy="194178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D0FC33-6358-43BD-9ACF-1012EE52263A}">
      <dsp:nvSpPr>
        <dsp:cNvPr id="0" name=""/>
        <dsp:cNvSpPr/>
      </dsp:nvSpPr>
      <dsp:spPr>
        <a:xfrm>
          <a:off x="1989" y="0"/>
          <a:ext cx="610275" cy="610275"/>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1D7BC4-8811-4D19-ABAB-26D204AD1331}">
      <dsp:nvSpPr>
        <dsp:cNvPr id="0" name=""/>
        <dsp:cNvSpPr/>
      </dsp:nvSpPr>
      <dsp:spPr>
        <a:xfrm>
          <a:off x="63017" y="61027"/>
          <a:ext cx="488220" cy="488220"/>
        </a:xfrm>
        <a:prstGeom prst="chord">
          <a:avLst>
            <a:gd name="adj1" fmla="val 1168272"/>
            <a:gd name="adj2" fmla="val 9631728"/>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F5AE0E-6367-489D-8BA7-D3C3973FA0BF}">
      <dsp:nvSpPr>
        <dsp:cNvPr id="0" name=""/>
        <dsp:cNvSpPr/>
      </dsp:nvSpPr>
      <dsp:spPr>
        <a:xfrm>
          <a:off x="739405" y="610275"/>
          <a:ext cx="1805397" cy="25682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50800" rIns="50800" bIns="50800" numCol="1" spcCol="1270" anchor="t" anchorCtr="0">
          <a:noAutofit/>
        </a:bodyPr>
        <a:lstStyle/>
        <a:p>
          <a:pPr marL="0" lvl="0" indent="0" algn="l" defTabSz="889000">
            <a:lnSpc>
              <a:spcPct val="90000"/>
            </a:lnSpc>
            <a:spcBef>
              <a:spcPct val="0"/>
            </a:spcBef>
            <a:spcAft>
              <a:spcPct val="35000"/>
            </a:spcAft>
            <a:buNone/>
          </a:pPr>
          <a:r>
            <a:rPr lang="zh-CN" altLang="en-US" sz="2000" kern="1200" dirty="0"/>
            <a:t>主动的挑战，比如对问题的探索；和被动的挑战，特别是对外部挑战的回应和自己观点的调适</a:t>
          </a:r>
          <a:endParaRPr lang="en-SG" sz="2000" kern="1200" dirty="0"/>
        </a:p>
      </dsp:txBody>
      <dsp:txXfrm>
        <a:off x="739405" y="610275"/>
        <a:ext cx="1805397" cy="2568241"/>
      </dsp:txXfrm>
    </dsp:sp>
    <dsp:sp modelId="{077D383A-9F41-4D26-95B7-3705D8B79C1A}">
      <dsp:nvSpPr>
        <dsp:cNvPr id="0" name=""/>
        <dsp:cNvSpPr/>
      </dsp:nvSpPr>
      <dsp:spPr>
        <a:xfrm>
          <a:off x="739405" y="0"/>
          <a:ext cx="1805397" cy="610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l" defTabSz="1333500">
            <a:lnSpc>
              <a:spcPct val="90000"/>
            </a:lnSpc>
            <a:spcBef>
              <a:spcPct val="0"/>
            </a:spcBef>
            <a:spcAft>
              <a:spcPct val="35000"/>
            </a:spcAft>
            <a:buNone/>
          </a:pPr>
          <a:r>
            <a:rPr lang="zh-CN" altLang="en-US" sz="3000" kern="1200" dirty="0"/>
            <a:t>挑战</a:t>
          </a:r>
          <a:endParaRPr lang="en-SG" sz="3000" kern="1200" dirty="0"/>
        </a:p>
      </dsp:txBody>
      <dsp:txXfrm>
        <a:off x="739405" y="0"/>
        <a:ext cx="1805397" cy="610275"/>
      </dsp:txXfrm>
    </dsp:sp>
    <dsp:sp modelId="{4DB61C65-84F9-4971-AEFF-A64386C6A394}">
      <dsp:nvSpPr>
        <dsp:cNvPr id="0" name=""/>
        <dsp:cNvSpPr/>
      </dsp:nvSpPr>
      <dsp:spPr>
        <a:xfrm>
          <a:off x="2671943" y="0"/>
          <a:ext cx="610275" cy="610275"/>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3A76D1-F63E-4E34-917E-5A9FE8F43359}">
      <dsp:nvSpPr>
        <dsp:cNvPr id="0" name=""/>
        <dsp:cNvSpPr/>
      </dsp:nvSpPr>
      <dsp:spPr>
        <a:xfrm>
          <a:off x="2732970" y="61027"/>
          <a:ext cx="488220" cy="488220"/>
        </a:xfrm>
        <a:prstGeom prst="chord">
          <a:avLst>
            <a:gd name="adj1" fmla="val 20431728"/>
            <a:gd name="adj2" fmla="val 11968272"/>
          </a:avLst>
        </a:prstGeom>
        <a:solidFill>
          <a:schemeClr val="accent4">
            <a:hueOff val="-5598875"/>
            <a:satOff val="2630"/>
            <a:lumOff val="980"/>
            <a:alphaOff val="0"/>
          </a:schemeClr>
        </a:solidFill>
        <a:ln w="12700" cap="flat" cmpd="sng" algn="ctr">
          <a:solidFill>
            <a:schemeClr val="accent4">
              <a:hueOff val="-5598875"/>
              <a:satOff val="2630"/>
              <a:lumOff val="98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178AD0-DE33-4F1E-BD28-9E489120FD35}">
      <dsp:nvSpPr>
        <dsp:cNvPr id="0" name=""/>
        <dsp:cNvSpPr/>
      </dsp:nvSpPr>
      <dsp:spPr>
        <a:xfrm>
          <a:off x="3409359" y="610275"/>
          <a:ext cx="1805397" cy="25682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50800" rIns="50800" bIns="50800" numCol="1" spcCol="1270" anchor="t" anchorCtr="0">
          <a:noAutofit/>
        </a:bodyPr>
        <a:lstStyle/>
        <a:p>
          <a:pPr marL="0" lvl="0" indent="0" algn="l" defTabSz="889000">
            <a:lnSpc>
              <a:spcPct val="90000"/>
            </a:lnSpc>
            <a:spcBef>
              <a:spcPct val="0"/>
            </a:spcBef>
            <a:spcAft>
              <a:spcPct val="35000"/>
            </a:spcAft>
            <a:buNone/>
          </a:pPr>
          <a:r>
            <a:rPr lang="zh-CN" altLang="en-US" sz="2000" kern="1200" dirty="0"/>
            <a:t>相互交流或应对的过程中，这一进程和过程本身就是创新；进程中的探索、发掘和修正，既是挑战，也是创新</a:t>
          </a:r>
          <a:endParaRPr lang="en-SG" sz="2000" kern="1200" dirty="0"/>
        </a:p>
      </dsp:txBody>
      <dsp:txXfrm>
        <a:off x="3409359" y="610275"/>
        <a:ext cx="1805397" cy="2568241"/>
      </dsp:txXfrm>
    </dsp:sp>
    <dsp:sp modelId="{BB027684-058C-4669-BCAD-4F20627070A6}">
      <dsp:nvSpPr>
        <dsp:cNvPr id="0" name=""/>
        <dsp:cNvSpPr/>
      </dsp:nvSpPr>
      <dsp:spPr>
        <a:xfrm>
          <a:off x="3409359" y="0"/>
          <a:ext cx="1805397" cy="610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l" defTabSz="1333500">
            <a:lnSpc>
              <a:spcPct val="90000"/>
            </a:lnSpc>
            <a:spcBef>
              <a:spcPct val="0"/>
            </a:spcBef>
            <a:spcAft>
              <a:spcPct val="35000"/>
            </a:spcAft>
            <a:buNone/>
          </a:pPr>
          <a:r>
            <a:rPr lang="zh-CN" altLang="en-US" sz="3000" kern="1200" dirty="0"/>
            <a:t>创新</a:t>
          </a:r>
          <a:endParaRPr lang="en-SG" sz="3000" kern="1200" dirty="0"/>
        </a:p>
      </dsp:txBody>
      <dsp:txXfrm>
        <a:off x="3409359" y="0"/>
        <a:ext cx="1805397" cy="610275"/>
      </dsp:txXfrm>
    </dsp:sp>
    <dsp:sp modelId="{7BC4F39F-3275-4B79-86B2-62EEA5FD47D2}">
      <dsp:nvSpPr>
        <dsp:cNvPr id="0" name=""/>
        <dsp:cNvSpPr/>
      </dsp:nvSpPr>
      <dsp:spPr>
        <a:xfrm>
          <a:off x="5341897" y="0"/>
          <a:ext cx="610275" cy="610275"/>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DAB2B6E-B5E6-446D-8016-5943F33837B1}">
      <dsp:nvSpPr>
        <dsp:cNvPr id="0" name=""/>
        <dsp:cNvSpPr/>
      </dsp:nvSpPr>
      <dsp:spPr>
        <a:xfrm>
          <a:off x="5402924" y="61027"/>
          <a:ext cx="488220" cy="488220"/>
        </a:xfrm>
        <a:prstGeom prst="chord">
          <a:avLst>
            <a:gd name="adj1" fmla="val 16200000"/>
            <a:gd name="adj2" fmla="val 16200000"/>
          </a:avLst>
        </a:prstGeom>
        <a:solidFill>
          <a:schemeClr val="accent4">
            <a:hueOff val="-11197749"/>
            <a:satOff val="5260"/>
            <a:lumOff val="1959"/>
            <a:alphaOff val="0"/>
          </a:schemeClr>
        </a:solidFill>
        <a:ln w="12700" cap="flat" cmpd="sng" algn="ctr">
          <a:solidFill>
            <a:schemeClr val="accent4">
              <a:hueOff val="-11197749"/>
              <a:satOff val="5260"/>
              <a:lumOff val="195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7786B1-3CD7-41A0-BDEC-9DF4914011E2}">
      <dsp:nvSpPr>
        <dsp:cNvPr id="0" name=""/>
        <dsp:cNvSpPr/>
      </dsp:nvSpPr>
      <dsp:spPr>
        <a:xfrm>
          <a:off x="6079313" y="610275"/>
          <a:ext cx="1805397" cy="25682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50800" rIns="50800" bIns="50800" numCol="1" spcCol="1270" anchor="t" anchorCtr="0">
          <a:noAutofit/>
        </a:bodyPr>
        <a:lstStyle/>
        <a:p>
          <a:pPr marL="0" lvl="0" indent="0" algn="l" defTabSz="889000">
            <a:lnSpc>
              <a:spcPct val="90000"/>
            </a:lnSpc>
            <a:spcBef>
              <a:spcPct val="0"/>
            </a:spcBef>
            <a:spcAft>
              <a:spcPct val="35000"/>
            </a:spcAft>
            <a:buNone/>
          </a:pPr>
          <a:r>
            <a:rPr lang="zh-CN" altLang="en-US" sz="2000" kern="1200" dirty="0"/>
            <a:t>学术写作和学术观点的提升和发展，就是在这样的挑战和创新中进行</a:t>
          </a:r>
          <a:endParaRPr lang="en-SG" sz="2000" kern="1200" dirty="0"/>
        </a:p>
      </dsp:txBody>
      <dsp:txXfrm>
        <a:off x="6079313" y="610275"/>
        <a:ext cx="1805397" cy="2568241"/>
      </dsp:txXfrm>
    </dsp:sp>
    <dsp:sp modelId="{39A62663-BBFC-443A-90B5-C82F4FC65DEA}">
      <dsp:nvSpPr>
        <dsp:cNvPr id="0" name=""/>
        <dsp:cNvSpPr/>
      </dsp:nvSpPr>
      <dsp:spPr>
        <a:xfrm>
          <a:off x="6079313" y="0"/>
          <a:ext cx="1805397" cy="610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l" defTabSz="1333500">
            <a:lnSpc>
              <a:spcPct val="90000"/>
            </a:lnSpc>
            <a:spcBef>
              <a:spcPct val="0"/>
            </a:spcBef>
            <a:spcAft>
              <a:spcPct val="35000"/>
            </a:spcAft>
            <a:buNone/>
          </a:pPr>
          <a:r>
            <a:rPr lang="zh-CN" altLang="en-US" sz="3000" kern="1200" dirty="0"/>
            <a:t>发展</a:t>
          </a:r>
          <a:endParaRPr lang="en-SG" sz="3000" kern="1200" dirty="0"/>
        </a:p>
      </dsp:txBody>
      <dsp:txXfrm>
        <a:off x="6079313" y="0"/>
        <a:ext cx="1805397" cy="61027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EFF3A1-6954-40A2-A9BD-DD313C617205}" type="datetimeFigureOut">
              <a:rPr lang="en-SG" smtClean="0"/>
              <a:t>10/11/2020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80F80FE9-C5AE-41C9-8D96-BD342A9B87C9}" type="slidenum">
              <a:rPr lang="en-SG" smtClean="0"/>
              <a:t>‹#›</a:t>
            </a:fld>
            <a:endParaRPr lang="en-SG"/>
          </a:p>
        </p:txBody>
      </p:sp>
    </p:spTree>
    <p:extLst>
      <p:ext uri="{BB962C8B-B14F-4D97-AF65-F5344CB8AC3E}">
        <p14:creationId xmlns:p14="http://schemas.microsoft.com/office/powerpoint/2010/main" val="1595803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EFF3A1-6954-40A2-A9BD-DD313C617205}" type="datetimeFigureOut">
              <a:rPr lang="en-SG" smtClean="0"/>
              <a:t>10/11/2020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80F80FE9-C5AE-41C9-8D96-BD342A9B87C9}" type="slidenum">
              <a:rPr lang="en-SG" smtClean="0"/>
              <a:t>‹#›</a:t>
            </a:fld>
            <a:endParaRPr lang="en-SG"/>
          </a:p>
        </p:txBody>
      </p:sp>
    </p:spTree>
    <p:extLst>
      <p:ext uri="{BB962C8B-B14F-4D97-AF65-F5344CB8AC3E}">
        <p14:creationId xmlns:p14="http://schemas.microsoft.com/office/powerpoint/2010/main" val="570381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EFF3A1-6954-40A2-A9BD-DD313C617205}" type="datetimeFigureOut">
              <a:rPr lang="en-SG" smtClean="0"/>
              <a:t>10/11/2020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80F80FE9-C5AE-41C9-8D96-BD342A9B87C9}" type="slidenum">
              <a:rPr lang="en-SG" smtClean="0"/>
              <a:t>‹#›</a:t>
            </a:fld>
            <a:endParaRPr lang="en-SG"/>
          </a:p>
        </p:txBody>
      </p:sp>
    </p:spTree>
    <p:extLst>
      <p:ext uri="{BB962C8B-B14F-4D97-AF65-F5344CB8AC3E}">
        <p14:creationId xmlns:p14="http://schemas.microsoft.com/office/powerpoint/2010/main" val="2260358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EFF3A1-6954-40A2-A9BD-DD313C617205}" type="datetimeFigureOut">
              <a:rPr lang="en-SG" smtClean="0"/>
              <a:t>10/11/2020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80F80FE9-C5AE-41C9-8D96-BD342A9B87C9}" type="slidenum">
              <a:rPr lang="en-SG" smtClean="0"/>
              <a:t>‹#›</a:t>
            </a:fld>
            <a:endParaRPr lang="en-SG"/>
          </a:p>
        </p:txBody>
      </p:sp>
    </p:spTree>
    <p:extLst>
      <p:ext uri="{BB962C8B-B14F-4D97-AF65-F5344CB8AC3E}">
        <p14:creationId xmlns:p14="http://schemas.microsoft.com/office/powerpoint/2010/main" val="1453748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EFF3A1-6954-40A2-A9BD-DD313C617205}" type="datetimeFigureOut">
              <a:rPr lang="en-SG" smtClean="0"/>
              <a:t>10/11/2020</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80F80FE9-C5AE-41C9-8D96-BD342A9B87C9}" type="slidenum">
              <a:rPr lang="en-SG" smtClean="0"/>
              <a:t>‹#›</a:t>
            </a:fld>
            <a:endParaRPr lang="en-SG"/>
          </a:p>
        </p:txBody>
      </p:sp>
    </p:spTree>
    <p:extLst>
      <p:ext uri="{BB962C8B-B14F-4D97-AF65-F5344CB8AC3E}">
        <p14:creationId xmlns:p14="http://schemas.microsoft.com/office/powerpoint/2010/main" val="926402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EFF3A1-6954-40A2-A9BD-DD313C617205}" type="datetimeFigureOut">
              <a:rPr lang="en-SG" smtClean="0"/>
              <a:t>10/11/2020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80F80FE9-C5AE-41C9-8D96-BD342A9B87C9}" type="slidenum">
              <a:rPr lang="en-SG" smtClean="0"/>
              <a:t>‹#›</a:t>
            </a:fld>
            <a:endParaRPr lang="en-SG"/>
          </a:p>
        </p:txBody>
      </p:sp>
    </p:spTree>
    <p:extLst>
      <p:ext uri="{BB962C8B-B14F-4D97-AF65-F5344CB8AC3E}">
        <p14:creationId xmlns:p14="http://schemas.microsoft.com/office/powerpoint/2010/main" val="1090140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EFF3A1-6954-40A2-A9BD-DD313C617205}" type="datetimeFigureOut">
              <a:rPr lang="en-SG" smtClean="0"/>
              <a:t>10/11/2020</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80F80FE9-C5AE-41C9-8D96-BD342A9B87C9}" type="slidenum">
              <a:rPr lang="en-SG" smtClean="0"/>
              <a:t>‹#›</a:t>
            </a:fld>
            <a:endParaRPr lang="en-SG"/>
          </a:p>
        </p:txBody>
      </p:sp>
    </p:spTree>
    <p:extLst>
      <p:ext uri="{BB962C8B-B14F-4D97-AF65-F5344CB8AC3E}">
        <p14:creationId xmlns:p14="http://schemas.microsoft.com/office/powerpoint/2010/main" val="136112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EFF3A1-6954-40A2-A9BD-DD313C617205}" type="datetimeFigureOut">
              <a:rPr lang="en-SG" smtClean="0"/>
              <a:t>10/11/2020</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80F80FE9-C5AE-41C9-8D96-BD342A9B87C9}" type="slidenum">
              <a:rPr lang="en-SG" smtClean="0"/>
              <a:t>‹#›</a:t>
            </a:fld>
            <a:endParaRPr lang="en-SG"/>
          </a:p>
        </p:txBody>
      </p:sp>
    </p:spTree>
    <p:extLst>
      <p:ext uri="{BB962C8B-B14F-4D97-AF65-F5344CB8AC3E}">
        <p14:creationId xmlns:p14="http://schemas.microsoft.com/office/powerpoint/2010/main" val="2455735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EFF3A1-6954-40A2-A9BD-DD313C617205}" type="datetimeFigureOut">
              <a:rPr lang="en-SG" smtClean="0"/>
              <a:t>10/11/2020</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80F80FE9-C5AE-41C9-8D96-BD342A9B87C9}" type="slidenum">
              <a:rPr lang="en-SG" smtClean="0"/>
              <a:t>‹#›</a:t>
            </a:fld>
            <a:endParaRPr lang="en-SG"/>
          </a:p>
        </p:txBody>
      </p:sp>
    </p:spTree>
    <p:extLst>
      <p:ext uri="{BB962C8B-B14F-4D97-AF65-F5344CB8AC3E}">
        <p14:creationId xmlns:p14="http://schemas.microsoft.com/office/powerpoint/2010/main" val="1971024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EFF3A1-6954-40A2-A9BD-DD313C617205}" type="datetimeFigureOut">
              <a:rPr lang="en-SG" smtClean="0"/>
              <a:t>10/11/2020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80F80FE9-C5AE-41C9-8D96-BD342A9B87C9}" type="slidenum">
              <a:rPr lang="en-SG" smtClean="0"/>
              <a:t>‹#›</a:t>
            </a:fld>
            <a:endParaRPr lang="en-SG"/>
          </a:p>
        </p:txBody>
      </p:sp>
    </p:spTree>
    <p:extLst>
      <p:ext uri="{BB962C8B-B14F-4D97-AF65-F5344CB8AC3E}">
        <p14:creationId xmlns:p14="http://schemas.microsoft.com/office/powerpoint/2010/main" val="2684024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EFF3A1-6954-40A2-A9BD-DD313C617205}" type="datetimeFigureOut">
              <a:rPr lang="en-SG" smtClean="0"/>
              <a:t>10/11/2020</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80F80FE9-C5AE-41C9-8D96-BD342A9B87C9}" type="slidenum">
              <a:rPr lang="en-SG" smtClean="0"/>
              <a:t>‹#›</a:t>
            </a:fld>
            <a:endParaRPr lang="en-SG"/>
          </a:p>
        </p:txBody>
      </p:sp>
    </p:spTree>
    <p:extLst>
      <p:ext uri="{BB962C8B-B14F-4D97-AF65-F5344CB8AC3E}">
        <p14:creationId xmlns:p14="http://schemas.microsoft.com/office/powerpoint/2010/main" val="3777779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EFF3A1-6954-40A2-A9BD-DD313C617205}" type="datetimeFigureOut">
              <a:rPr lang="en-SG" smtClean="0"/>
              <a:t>10/11/2020</a:t>
            </a:fld>
            <a:endParaRPr lang="en-SG"/>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F80FE9-C5AE-41C9-8D96-BD342A9B87C9}" type="slidenum">
              <a:rPr lang="en-SG" smtClean="0"/>
              <a:t>‹#›</a:t>
            </a:fld>
            <a:endParaRPr lang="en-SG"/>
          </a:p>
        </p:txBody>
      </p:sp>
    </p:spTree>
    <p:extLst>
      <p:ext uri="{BB962C8B-B14F-4D97-AF65-F5344CB8AC3E}">
        <p14:creationId xmlns:p14="http://schemas.microsoft.com/office/powerpoint/2010/main" val="1974477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2" Type="http://schemas.openxmlformats.org/officeDocument/2006/relationships/hyperlink" Target="mailto:chuanqing@bcs.edu.s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565093-6CAF-4440-8292-6B32EA8218E2}"/>
              </a:ext>
            </a:extLst>
          </p:cNvPr>
          <p:cNvSpPr>
            <a:spLocks noGrp="1"/>
          </p:cNvSpPr>
          <p:nvPr>
            <p:ph type="title"/>
          </p:nvPr>
        </p:nvSpPr>
        <p:spPr/>
        <p:txBody>
          <a:bodyPr>
            <a:normAutofit fontScale="90000"/>
          </a:bodyPr>
          <a:lstStyle/>
          <a:p>
            <a:r>
              <a:rPr lang="zh-CN" altLang="en-US" dirty="0"/>
              <a:t>第十二课：学术写作与观点创新 </a:t>
            </a:r>
            <a:r>
              <a:rPr lang="en-US" altLang="zh-CN" dirty="0"/>
              <a:t>– </a:t>
            </a:r>
            <a:r>
              <a:rPr lang="zh-CN" altLang="en-US" dirty="0"/>
              <a:t>挑战旧观点（以及复习和回顾）</a:t>
            </a:r>
            <a:endParaRPr lang="en-SG" dirty="0"/>
          </a:p>
        </p:txBody>
      </p:sp>
      <p:sp>
        <p:nvSpPr>
          <p:cNvPr id="5" name="Content Placeholder 4">
            <a:extLst>
              <a:ext uri="{FF2B5EF4-FFF2-40B4-BE49-F238E27FC236}">
                <a16:creationId xmlns:a16="http://schemas.microsoft.com/office/drawing/2014/main" id="{AF4B93B1-72D0-4015-8D83-44CF73EF4AC9}"/>
              </a:ext>
            </a:extLst>
          </p:cNvPr>
          <p:cNvSpPr>
            <a:spLocks noGrp="1"/>
          </p:cNvSpPr>
          <p:nvPr>
            <p:ph idx="1"/>
          </p:nvPr>
        </p:nvSpPr>
        <p:spPr/>
        <p:txBody>
          <a:bodyPr>
            <a:normAutofit fontScale="85000" lnSpcReduction="10000"/>
          </a:bodyPr>
          <a:lstStyle/>
          <a:p>
            <a:r>
              <a:rPr lang="zh-CN" altLang="en-US" dirty="0"/>
              <a:t>从最早的阅读，选择研究课题，再到资料搜集和资料分析，学术写作的主要内容基本已经介绍；</a:t>
            </a:r>
            <a:endParaRPr lang="en-SG" altLang="zh-CN" dirty="0"/>
          </a:p>
          <a:p>
            <a:r>
              <a:rPr lang="zh-CN" altLang="en-US" dirty="0"/>
              <a:t>建立在以上学术写作的基本技巧和方法的基础上，本节课我们再介绍有关学术写作的目的，也就是创新；既然有创新，就会不可避免的对前人的观点进行必要的“挑战”；当然，学术写作，也有学术写作的表达模式；所以，学术方面的“挑战”，也就是我们经常讲的“商榷”、“再评估”或“再论述”等比较中性的表达方式；</a:t>
            </a:r>
            <a:endParaRPr lang="en-SG" altLang="zh-CN" dirty="0"/>
          </a:p>
          <a:p>
            <a:r>
              <a:rPr lang="zh-CN" altLang="en-US" dirty="0"/>
              <a:t>但我们也提到，学术写作中的创新或挑战，不能够只是为了创新而创新；在创新，或者对定论、共识、前人研究成果进行必要“更新”的同时，也要有相应的客观和论述和理性论证；标新立异或哗众取宠式的“创新”，未必就是真正的“创新”，甚至会有适得其反的效果；</a:t>
            </a:r>
            <a:endParaRPr lang="en-SG" altLang="zh-CN" dirty="0"/>
          </a:p>
          <a:p>
            <a:endParaRPr lang="en-SG" dirty="0"/>
          </a:p>
        </p:txBody>
      </p:sp>
    </p:spTree>
    <p:extLst>
      <p:ext uri="{BB962C8B-B14F-4D97-AF65-F5344CB8AC3E}">
        <p14:creationId xmlns:p14="http://schemas.microsoft.com/office/powerpoint/2010/main" val="1082555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70391-1EF1-42AD-9B7E-B954F09B8A02}"/>
              </a:ext>
            </a:extLst>
          </p:cNvPr>
          <p:cNvSpPr>
            <a:spLocks noGrp="1"/>
          </p:cNvSpPr>
          <p:nvPr>
            <p:ph type="title"/>
          </p:nvPr>
        </p:nvSpPr>
        <p:spPr/>
        <p:txBody>
          <a:bodyPr/>
          <a:lstStyle/>
          <a:p>
            <a:r>
              <a:rPr lang="zh-CN" altLang="en-US" dirty="0"/>
              <a:t>挑战共识</a:t>
            </a:r>
            <a:endParaRPr lang="en-SG" dirty="0"/>
          </a:p>
        </p:txBody>
      </p:sp>
      <p:sp>
        <p:nvSpPr>
          <p:cNvPr id="3" name="Content Placeholder 2">
            <a:extLst>
              <a:ext uri="{FF2B5EF4-FFF2-40B4-BE49-F238E27FC236}">
                <a16:creationId xmlns:a16="http://schemas.microsoft.com/office/drawing/2014/main" id="{823670FC-C82F-441F-8020-A5AC2672BEDA}"/>
              </a:ext>
            </a:extLst>
          </p:cNvPr>
          <p:cNvSpPr>
            <a:spLocks noGrp="1"/>
          </p:cNvSpPr>
          <p:nvPr>
            <p:ph idx="1"/>
          </p:nvPr>
        </p:nvSpPr>
        <p:spPr/>
        <p:txBody>
          <a:bodyPr>
            <a:normAutofit fontScale="62500" lnSpcReduction="20000"/>
          </a:bodyPr>
          <a:lstStyle/>
          <a:p>
            <a:r>
              <a:rPr lang="zh-CN" altLang="en-US" dirty="0"/>
              <a:t>日本学者岸见一郎和古贺史健合著一本畅销书，书名是</a:t>
            </a:r>
            <a:r>
              <a:rPr lang="en-US" altLang="zh-CN" dirty="0"/>
              <a:t>《</a:t>
            </a:r>
            <a:r>
              <a:rPr lang="zh-CN" altLang="en-US" dirty="0"/>
              <a:t>被人厌弃的勇气</a:t>
            </a:r>
            <a:r>
              <a:rPr lang="en-US" altLang="zh-CN" dirty="0"/>
              <a:t>》</a:t>
            </a:r>
            <a:r>
              <a:rPr lang="zh-CN" altLang="en-US" dirty="0"/>
              <a:t>；书中的很多建议，总结而言，就是在媒体和信息时代，被各种外在表象覆盖前，保持一个自我意识和自我身份很重要；即便不能够随波逐流而讨人喜欢，也起码可以自娱自乐的做自己喜欢的事情；</a:t>
            </a:r>
            <a:endParaRPr lang="en-SG" altLang="zh-CN" dirty="0"/>
          </a:p>
          <a:p>
            <a:r>
              <a:rPr lang="zh-CN" altLang="en-US" dirty="0"/>
              <a:t>如果你读过一些资料就会知道，很多喜剧演员，私底下都承受着孤独和抑郁的心里压力；因为所有的喜悦和幽默，都是人为的；格式化的生活，让演员们自己的自我消失殆尽；一旦离开舞台，变无所适从；</a:t>
            </a:r>
            <a:endParaRPr lang="en-SG" altLang="zh-CN" dirty="0"/>
          </a:p>
          <a:p>
            <a:r>
              <a:rPr lang="zh-CN" altLang="en-US" dirty="0"/>
              <a:t>学术写作时挑战共识，不仅需要能力，也需要勇气；但学术上的挑战和创新，更需要理智和冷静；人文科学，当然可以首先有一个大概的假设，然后逐步的具体论证；即便没有创新的结论，也可以在方法上有所更新；</a:t>
            </a:r>
            <a:endParaRPr lang="en-SG" altLang="zh-CN" dirty="0"/>
          </a:p>
          <a:p>
            <a:r>
              <a:rPr lang="zh-CN" altLang="en-US" dirty="0"/>
              <a:t>比如，有关佛陀的生卒年月，在</a:t>
            </a:r>
            <a:r>
              <a:rPr lang="en-SG" altLang="zh-CN" dirty="0"/>
              <a:t>80</a:t>
            </a:r>
            <a:r>
              <a:rPr lang="zh-CN" altLang="en-US" dirty="0"/>
              <a:t>年代的时候，哥廷根召开学术会议，讨论各种可能的时间；后来出版的与会者的会议论文和纪要有两大册（好像超过</a:t>
            </a:r>
            <a:r>
              <a:rPr lang="en-SG" altLang="zh-CN" dirty="0"/>
              <a:t>1000</a:t>
            </a:r>
            <a:r>
              <a:rPr lang="zh-CN" altLang="en-US" dirty="0"/>
              <a:t>多页），但没有两个日期是相同的；佛陀的生平时间从公元前</a:t>
            </a:r>
            <a:r>
              <a:rPr lang="en-SG" altLang="zh-CN" dirty="0"/>
              <a:t>3</a:t>
            </a:r>
            <a:r>
              <a:rPr lang="zh-CN" altLang="en-US" dirty="0"/>
              <a:t>世纪到</a:t>
            </a:r>
            <a:r>
              <a:rPr lang="en-SG" altLang="zh-CN" dirty="0"/>
              <a:t>7</a:t>
            </a:r>
            <a:r>
              <a:rPr lang="zh-CN" altLang="en-US" dirty="0"/>
              <a:t>世纪，差不多每个世纪都有人认为是可能的年代；</a:t>
            </a:r>
            <a:endParaRPr lang="en-SG" altLang="zh-CN" dirty="0"/>
          </a:p>
          <a:p>
            <a:r>
              <a:rPr lang="zh-CN" altLang="en-US" dirty="0"/>
              <a:t>当然，见仁见智，有人认为这些挑战或创新纯粹就是浪费时间；我刚开始的时候也这么认为，但后来阅读了学术会议的论文报告后觉得，不管你是否认同，从学术的角度，见解多比没有见解要好；起码，挑战和创新是学术研究的基础和目的，也是这一发展进程可以向前行的动力；</a:t>
            </a:r>
            <a:endParaRPr lang="en-SG" altLang="zh-CN" dirty="0"/>
          </a:p>
          <a:p>
            <a:endParaRPr lang="en-SG" dirty="0"/>
          </a:p>
        </p:txBody>
      </p:sp>
    </p:spTree>
    <p:extLst>
      <p:ext uri="{BB962C8B-B14F-4D97-AF65-F5344CB8AC3E}">
        <p14:creationId xmlns:p14="http://schemas.microsoft.com/office/powerpoint/2010/main" val="2572100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6CAE3-566F-49A7-9160-872D381217E2}"/>
              </a:ext>
            </a:extLst>
          </p:cNvPr>
          <p:cNvSpPr>
            <a:spLocks noGrp="1"/>
          </p:cNvSpPr>
          <p:nvPr>
            <p:ph type="title"/>
          </p:nvPr>
        </p:nvSpPr>
        <p:spPr/>
        <p:txBody>
          <a:bodyPr/>
          <a:lstStyle/>
          <a:p>
            <a:r>
              <a:rPr lang="zh-CN" altLang="en-US" dirty="0"/>
              <a:t>共识不好也不容易挑战</a:t>
            </a:r>
            <a:endParaRPr lang="en-SG" dirty="0"/>
          </a:p>
        </p:txBody>
      </p:sp>
      <p:graphicFrame>
        <p:nvGraphicFramePr>
          <p:cNvPr id="4" name="Content Placeholder 3">
            <a:extLst>
              <a:ext uri="{FF2B5EF4-FFF2-40B4-BE49-F238E27FC236}">
                <a16:creationId xmlns:a16="http://schemas.microsoft.com/office/drawing/2014/main" id="{D8E0FED8-8AD9-42CA-AAA1-DA929106816B}"/>
              </a:ext>
            </a:extLst>
          </p:cNvPr>
          <p:cNvGraphicFramePr>
            <a:graphicFrameLocks noGrp="1"/>
          </p:cNvGraphicFramePr>
          <p:nvPr>
            <p:ph idx="1"/>
            <p:extLst>
              <p:ext uri="{D42A27DB-BD31-4B8C-83A1-F6EECF244321}">
                <p14:modId xmlns:p14="http://schemas.microsoft.com/office/powerpoint/2010/main" val="113615161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6493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637A8-6D30-4B08-BCB9-437184A12083}"/>
              </a:ext>
            </a:extLst>
          </p:cNvPr>
          <p:cNvSpPr>
            <a:spLocks noGrp="1"/>
          </p:cNvSpPr>
          <p:nvPr>
            <p:ph type="title"/>
          </p:nvPr>
        </p:nvSpPr>
        <p:spPr/>
        <p:txBody>
          <a:bodyPr/>
          <a:lstStyle/>
          <a:p>
            <a:r>
              <a:rPr lang="zh-CN" altLang="en-US" dirty="0"/>
              <a:t>挑战</a:t>
            </a:r>
            <a:r>
              <a:rPr lang="en-US" altLang="zh-CN" dirty="0"/>
              <a:t>-</a:t>
            </a:r>
            <a:r>
              <a:rPr lang="zh-CN" altLang="en-US" dirty="0"/>
              <a:t>创新</a:t>
            </a:r>
            <a:r>
              <a:rPr lang="en-US" altLang="zh-CN" dirty="0"/>
              <a:t>-</a:t>
            </a:r>
            <a:r>
              <a:rPr lang="zh-CN" altLang="en-US" dirty="0"/>
              <a:t>发展</a:t>
            </a:r>
            <a:endParaRPr lang="en-SG" dirty="0"/>
          </a:p>
        </p:txBody>
      </p:sp>
      <p:sp>
        <p:nvSpPr>
          <p:cNvPr id="3" name="Content Placeholder 2">
            <a:extLst>
              <a:ext uri="{FF2B5EF4-FFF2-40B4-BE49-F238E27FC236}">
                <a16:creationId xmlns:a16="http://schemas.microsoft.com/office/drawing/2014/main" id="{EBBE779B-1692-4267-814D-27378079A7A9}"/>
              </a:ext>
            </a:extLst>
          </p:cNvPr>
          <p:cNvSpPr>
            <a:spLocks noGrp="1"/>
          </p:cNvSpPr>
          <p:nvPr>
            <p:ph idx="1"/>
          </p:nvPr>
        </p:nvSpPr>
        <p:spPr/>
        <p:txBody>
          <a:bodyPr>
            <a:normAutofit fontScale="70000" lnSpcReduction="20000"/>
          </a:bodyPr>
          <a:lstStyle/>
          <a:p>
            <a:r>
              <a:rPr lang="zh-CN" altLang="en-US" dirty="0"/>
              <a:t>学术写作（研究成果），主要是为了让已经研究的课题更为精准或让没有研究的课题得到应有的研究和发掘；因此，学术写作需要对前人成果重新审视和客观评估，这样才能够有更好的学术发展；这样的过程，本身就是研究 </a:t>
            </a:r>
            <a:r>
              <a:rPr lang="en-US" altLang="zh-CN" dirty="0"/>
              <a:t>– </a:t>
            </a:r>
            <a:r>
              <a:rPr lang="zh-CN" altLang="en-US" dirty="0"/>
              <a:t>挑战 </a:t>
            </a:r>
            <a:r>
              <a:rPr lang="en-US" altLang="zh-CN" dirty="0"/>
              <a:t>– </a:t>
            </a:r>
            <a:r>
              <a:rPr lang="zh-CN" altLang="en-US" dirty="0"/>
              <a:t>创新 </a:t>
            </a:r>
            <a:r>
              <a:rPr lang="en-US" altLang="zh-CN" dirty="0"/>
              <a:t>– </a:t>
            </a:r>
            <a:r>
              <a:rPr lang="zh-CN" altLang="en-US" dirty="0"/>
              <a:t>在研究 </a:t>
            </a:r>
            <a:r>
              <a:rPr lang="en-US" altLang="zh-CN" dirty="0"/>
              <a:t>– </a:t>
            </a:r>
            <a:r>
              <a:rPr lang="zh-CN" altLang="en-US" dirty="0"/>
              <a:t>在挑战 </a:t>
            </a:r>
            <a:r>
              <a:rPr lang="en-SG" altLang="zh-CN" dirty="0"/>
              <a:t>… </a:t>
            </a:r>
            <a:r>
              <a:rPr lang="zh-CN" altLang="en-US" dirty="0"/>
              <a:t>一直到问题得到进一步澄清；</a:t>
            </a:r>
            <a:endParaRPr lang="en-SG" altLang="zh-CN" dirty="0"/>
          </a:p>
          <a:p>
            <a:r>
              <a:rPr lang="zh-CN" altLang="en-US" dirty="0"/>
              <a:t>另外，学术写作中的对前人研究成果的挑战或评估，未必是为了推翻既定观点，但可以确保既定观点或结论是否合理；在挑战的过程中，不断的发现新资料、应用新方法、本身就是一种创新的过程；要么得出新结论，要么总结新方法，在今后的研究者可以应用；</a:t>
            </a:r>
            <a:endParaRPr lang="en-SG" altLang="zh-CN" dirty="0"/>
          </a:p>
          <a:p>
            <a:r>
              <a:rPr lang="zh-CN" altLang="en-US" dirty="0"/>
              <a:t>如此不断的挑战、创新以及探讨和探索，也是学术发展的基础；</a:t>
            </a:r>
            <a:endParaRPr lang="en-SG" altLang="zh-CN" dirty="0"/>
          </a:p>
          <a:p>
            <a:r>
              <a:rPr lang="zh-CN" altLang="en-US" dirty="0"/>
              <a:t>一篇学术论文，在文笔或文字上，可能有优美或拗口等特征或差别；但这些都不是评判学术论文的主要标准；</a:t>
            </a:r>
            <a:endParaRPr lang="en-SG" altLang="zh-CN" dirty="0"/>
          </a:p>
          <a:p>
            <a:r>
              <a:rPr lang="zh-CN" altLang="en-US" dirty="0"/>
              <a:t>相反，学术论文在方法上是否有创新，观点方面是否有改变，以及在资料方面是否有发掘和重审，是最为重要的参照标准；这些参照标准，也是促进学术写作和学术研究不断发展的重要因素；</a:t>
            </a:r>
            <a:endParaRPr lang="en-SG" dirty="0"/>
          </a:p>
        </p:txBody>
      </p:sp>
    </p:spTree>
    <p:extLst>
      <p:ext uri="{BB962C8B-B14F-4D97-AF65-F5344CB8AC3E}">
        <p14:creationId xmlns:p14="http://schemas.microsoft.com/office/powerpoint/2010/main" val="801222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8F9A7-9819-4B5A-B593-473524DD6A66}"/>
              </a:ext>
            </a:extLst>
          </p:cNvPr>
          <p:cNvSpPr>
            <a:spLocks noGrp="1"/>
          </p:cNvSpPr>
          <p:nvPr>
            <p:ph type="title"/>
          </p:nvPr>
        </p:nvSpPr>
        <p:spPr/>
        <p:txBody>
          <a:bodyPr>
            <a:normAutofit fontScale="90000"/>
          </a:bodyPr>
          <a:lstStyle/>
          <a:p>
            <a:r>
              <a:rPr lang="zh-CN" altLang="en-US" dirty="0"/>
              <a:t>学术写作中的挑战和创新</a:t>
            </a:r>
            <a:r>
              <a:rPr lang="zh-CN" altLang="en-US" sz="2000" dirty="0"/>
              <a:t>：以佛教史为例，在佛陀时代，因为佛陀的权威，弟子们基本能够以佛陀为中心修行和生活；但一旦佛陀圆寂，问题马上出现；再后来的部派佛教、大乘思想时代，特别是龙树尊者之后，不但是内部的挑战，外部的挑战更加激烈；如果没有适当的回应，佛教的发展就会有很多不确定性，也会比较单一；</a:t>
            </a:r>
            <a:endParaRPr lang="en-SG" dirty="0"/>
          </a:p>
        </p:txBody>
      </p:sp>
      <p:graphicFrame>
        <p:nvGraphicFramePr>
          <p:cNvPr id="4" name="Content Placeholder 3">
            <a:extLst>
              <a:ext uri="{FF2B5EF4-FFF2-40B4-BE49-F238E27FC236}">
                <a16:creationId xmlns:a16="http://schemas.microsoft.com/office/drawing/2014/main" id="{8EB91B75-7C15-4374-A98D-5404755D538A}"/>
              </a:ext>
            </a:extLst>
          </p:cNvPr>
          <p:cNvGraphicFramePr>
            <a:graphicFrameLocks noGrp="1"/>
          </p:cNvGraphicFramePr>
          <p:nvPr>
            <p:ph idx="1"/>
            <p:extLst>
              <p:ext uri="{D42A27DB-BD31-4B8C-83A1-F6EECF244321}">
                <p14:modId xmlns:p14="http://schemas.microsoft.com/office/powerpoint/2010/main" val="4240884292"/>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0350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836E8-6C27-4796-9C57-0044D09CCDD9}"/>
              </a:ext>
            </a:extLst>
          </p:cNvPr>
          <p:cNvSpPr>
            <a:spLocks noGrp="1"/>
          </p:cNvSpPr>
          <p:nvPr>
            <p:ph type="title"/>
          </p:nvPr>
        </p:nvSpPr>
        <p:spPr/>
        <p:txBody>
          <a:bodyPr/>
          <a:lstStyle/>
          <a:p>
            <a:r>
              <a:rPr lang="zh-CN" altLang="en-US" dirty="0"/>
              <a:t>练习</a:t>
            </a:r>
            <a:endParaRPr lang="en-SG" dirty="0"/>
          </a:p>
        </p:txBody>
      </p:sp>
      <p:sp>
        <p:nvSpPr>
          <p:cNvPr id="3" name="Content Placeholder 2">
            <a:extLst>
              <a:ext uri="{FF2B5EF4-FFF2-40B4-BE49-F238E27FC236}">
                <a16:creationId xmlns:a16="http://schemas.microsoft.com/office/drawing/2014/main" id="{AA3FEE6E-B5B2-479C-9369-44DD0F59500F}"/>
              </a:ext>
            </a:extLst>
          </p:cNvPr>
          <p:cNvSpPr>
            <a:spLocks noGrp="1"/>
          </p:cNvSpPr>
          <p:nvPr>
            <p:ph idx="1"/>
          </p:nvPr>
        </p:nvSpPr>
        <p:spPr/>
        <p:txBody>
          <a:bodyPr>
            <a:normAutofit fontScale="62500" lnSpcReduction="20000"/>
          </a:bodyPr>
          <a:lstStyle/>
          <a:p>
            <a:r>
              <a:rPr lang="zh-CN" altLang="en-US" dirty="0"/>
              <a:t>写作题目：</a:t>
            </a:r>
            <a:r>
              <a:rPr lang="zh-CN" altLang="en-US" u="sng" dirty="0"/>
              <a:t>佛教思想中的“有”、“空”和“中道”</a:t>
            </a:r>
            <a:endParaRPr lang="en-SG" altLang="zh-CN" u="sng" dirty="0"/>
          </a:p>
          <a:p>
            <a:r>
              <a:rPr lang="zh-CN" altLang="en-US" dirty="0"/>
              <a:t>以上面的命题，写一篇</a:t>
            </a:r>
            <a:r>
              <a:rPr lang="en-SG" altLang="zh-CN" dirty="0"/>
              <a:t>500</a:t>
            </a:r>
            <a:r>
              <a:rPr lang="en-US" altLang="zh-CN" dirty="0"/>
              <a:t>-800</a:t>
            </a:r>
            <a:r>
              <a:rPr lang="zh-CN" altLang="en-US" dirty="0"/>
              <a:t>字的论文；不要少于</a:t>
            </a:r>
            <a:r>
              <a:rPr lang="en-SG" altLang="zh-CN" dirty="0"/>
              <a:t>400</a:t>
            </a:r>
            <a:r>
              <a:rPr lang="zh-CN" altLang="en-US" dirty="0"/>
              <a:t>字，不要超过</a:t>
            </a:r>
            <a:r>
              <a:rPr lang="en-SG" altLang="zh-CN" dirty="0"/>
              <a:t>1000</a:t>
            </a:r>
            <a:r>
              <a:rPr lang="zh-CN" altLang="en-US" dirty="0"/>
              <a:t>字；</a:t>
            </a:r>
            <a:endParaRPr lang="en-SG" altLang="zh-CN" dirty="0"/>
          </a:p>
          <a:p>
            <a:r>
              <a:rPr lang="zh-CN" altLang="en-US" dirty="0"/>
              <a:t>考虑到资料不容易找，顺便寄上一篇文章和印顺法师的</a:t>
            </a:r>
            <a:r>
              <a:rPr lang="en-US" altLang="zh-CN" dirty="0"/>
              <a:t>《</a:t>
            </a:r>
            <a:r>
              <a:rPr lang="zh-CN" altLang="en-US" dirty="0"/>
              <a:t>中观今论</a:t>
            </a:r>
            <a:r>
              <a:rPr lang="en-US" altLang="zh-CN" dirty="0"/>
              <a:t>》</a:t>
            </a:r>
            <a:r>
              <a:rPr lang="zh-CN" altLang="en-US" dirty="0"/>
              <a:t>，请务必参考；如果可以找到其它的资料，也可以参考；</a:t>
            </a:r>
            <a:endParaRPr lang="en-SG" altLang="zh-CN" dirty="0"/>
          </a:p>
          <a:p>
            <a:r>
              <a:rPr lang="zh-CN" altLang="en-US" dirty="0"/>
              <a:t>有关引用和参考标准，以</a:t>
            </a:r>
            <a:r>
              <a:rPr lang="en-US" altLang="zh-CN" dirty="0"/>
              <a:t>《</a:t>
            </a:r>
            <a:r>
              <a:rPr lang="zh-CN" altLang="en-US" dirty="0"/>
              <a:t>研究生手册</a:t>
            </a:r>
            <a:r>
              <a:rPr lang="en-US" altLang="zh-CN" dirty="0"/>
              <a:t>》</a:t>
            </a:r>
            <a:r>
              <a:rPr lang="zh-CN" altLang="en-US" dirty="0"/>
              <a:t>中的相关规定为参照和引用格式标准；一直没有看到你们认真对待，请一定以</a:t>
            </a:r>
            <a:r>
              <a:rPr lang="en-US" altLang="zh-CN" dirty="0"/>
              <a:t>《</a:t>
            </a:r>
            <a:r>
              <a:rPr lang="zh-CN" altLang="en-US" dirty="0"/>
              <a:t>手册</a:t>
            </a:r>
            <a:r>
              <a:rPr lang="en-US" altLang="zh-CN" dirty="0"/>
              <a:t>》</a:t>
            </a:r>
            <a:r>
              <a:rPr lang="zh-CN" altLang="en-US" dirty="0"/>
              <a:t>标准参考和引用；</a:t>
            </a:r>
            <a:endParaRPr lang="en-SG" altLang="zh-CN" dirty="0"/>
          </a:p>
          <a:p>
            <a:r>
              <a:rPr lang="zh-CN" altLang="en-US" dirty="0"/>
              <a:t>*如果实在不行，就写</a:t>
            </a:r>
            <a:r>
              <a:rPr lang="zh-CN" altLang="en-US" u="sng" dirty="0"/>
              <a:t>短句子，紧紧围绕“有。空和中道”的题目把问题说清楚就行</a:t>
            </a:r>
            <a:r>
              <a:rPr lang="zh-CN" altLang="en-US" dirty="0"/>
              <a:t>；现在不要求什么突破性的发现，只要有自己的特色，就是创新；</a:t>
            </a:r>
            <a:endParaRPr lang="en-SG" altLang="zh-CN" dirty="0"/>
          </a:p>
          <a:p>
            <a:r>
              <a:rPr lang="zh-CN" altLang="en-US" dirty="0"/>
              <a:t>如果引用资料，请给出出版信息，页码等标准引用模式；</a:t>
            </a:r>
            <a:endParaRPr lang="en-SG" altLang="zh-CN" dirty="0"/>
          </a:p>
          <a:p>
            <a:r>
              <a:rPr lang="zh-CN" altLang="en-US" dirty="0"/>
              <a:t>网上资料，引用时给出网址和登录日期；网上资料可以引用，但不要拷贝。如果拷贝，记得统一字体和字码；抄袭和拷贝不同，抄袭一句话也不行；</a:t>
            </a:r>
            <a:endParaRPr lang="en-SG" altLang="zh-CN" dirty="0"/>
          </a:p>
          <a:p>
            <a:r>
              <a:rPr lang="zh-CN" altLang="en-US" dirty="0"/>
              <a:t>论文写完后，请务必认真阅读，修改错误；特别是一些基础性的错</a:t>
            </a:r>
            <a:r>
              <a:rPr lang="zh-CN" altLang="en-US"/>
              <a:t>误，修改后就会比较完美；</a:t>
            </a:r>
            <a:r>
              <a:rPr lang="zh-CN" altLang="en-US" dirty="0"/>
              <a:t>比如统一引用格式、统一字体和字码等；</a:t>
            </a:r>
            <a:endParaRPr lang="en-SG" altLang="zh-CN" dirty="0"/>
          </a:p>
          <a:p>
            <a:r>
              <a:rPr lang="zh-CN" altLang="en-US" dirty="0"/>
              <a:t>请在</a:t>
            </a:r>
            <a:r>
              <a:rPr lang="en-SG" altLang="zh-CN" dirty="0"/>
              <a:t>11</a:t>
            </a:r>
            <a:r>
              <a:rPr lang="zh-CN" altLang="en-US" dirty="0"/>
              <a:t>月</a:t>
            </a:r>
            <a:r>
              <a:rPr lang="en-SG" altLang="zh-CN" dirty="0"/>
              <a:t>30</a:t>
            </a:r>
            <a:r>
              <a:rPr lang="zh-CN" altLang="en-US" dirty="0"/>
              <a:t>日（周一）下午</a:t>
            </a:r>
            <a:r>
              <a:rPr lang="en-SG" altLang="zh-CN" dirty="0"/>
              <a:t>5:00</a:t>
            </a:r>
            <a:r>
              <a:rPr lang="zh-CN" altLang="en-US" dirty="0"/>
              <a:t>前通过电邮（</a:t>
            </a:r>
            <a:r>
              <a:rPr lang="en-SG" altLang="zh-CN" dirty="0">
                <a:hlinkClick r:id="rId2"/>
              </a:rPr>
              <a:t>chuanqing@bcs.edu.sg</a:t>
            </a:r>
            <a:r>
              <a:rPr lang="zh-CN" altLang="en-US" dirty="0"/>
              <a:t>），以</a:t>
            </a:r>
            <a:r>
              <a:rPr lang="en-SG" altLang="zh-CN" dirty="0"/>
              <a:t>word</a:t>
            </a:r>
            <a:r>
              <a:rPr lang="zh-CN" altLang="en-US" dirty="0"/>
              <a:t>文档的形式提交；</a:t>
            </a:r>
          </a:p>
          <a:p>
            <a:endParaRPr lang="en-SG" altLang="zh-CN" dirty="0"/>
          </a:p>
        </p:txBody>
      </p:sp>
    </p:spTree>
    <p:extLst>
      <p:ext uri="{BB962C8B-B14F-4D97-AF65-F5344CB8AC3E}">
        <p14:creationId xmlns:p14="http://schemas.microsoft.com/office/powerpoint/2010/main" val="107307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06F44-8CC6-429E-9BB0-E31BC988B73E}"/>
              </a:ext>
            </a:extLst>
          </p:cNvPr>
          <p:cNvSpPr>
            <a:spLocks noGrp="1"/>
          </p:cNvSpPr>
          <p:nvPr>
            <p:ph type="title"/>
          </p:nvPr>
        </p:nvSpPr>
        <p:spPr/>
        <p:txBody>
          <a:bodyPr/>
          <a:lstStyle/>
          <a:p>
            <a:r>
              <a:rPr lang="zh-CN" altLang="en-US" dirty="0"/>
              <a:t>概述</a:t>
            </a:r>
            <a:r>
              <a:rPr lang="zh-CN" altLang="en-US" sz="3200" dirty="0"/>
              <a:t>：以上两次作业为案例</a:t>
            </a:r>
            <a:endParaRPr lang="en-SG" sz="3200" dirty="0"/>
          </a:p>
        </p:txBody>
      </p:sp>
      <p:sp>
        <p:nvSpPr>
          <p:cNvPr id="3" name="Content Placeholder 2">
            <a:extLst>
              <a:ext uri="{FF2B5EF4-FFF2-40B4-BE49-F238E27FC236}">
                <a16:creationId xmlns:a16="http://schemas.microsoft.com/office/drawing/2014/main" id="{23D36F21-41AB-4721-A729-DB1C965C12ED}"/>
              </a:ext>
            </a:extLst>
          </p:cNvPr>
          <p:cNvSpPr>
            <a:spLocks noGrp="1"/>
          </p:cNvSpPr>
          <p:nvPr>
            <p:ph idx="1"/>
          </p:nvPr>
        </p:nvSpPr>
        <p:spPr/>
        <p:txBody>
          <a:bodyPr>
            <a:normAutofit fontScale="70000" lnSpcReduction="20000"/>
          </a:bodyPr>
          <a:lstStyle/>
          <a:p>
            <a:r>
              <a:rPr lang="zh-CN" altLang="en-US" dirty="0"/>
              <a:t>以上两次作业为案例，我们提到，有关跋陀罗和玄高的“公案”，</a:t>
            </a:r>
            <a:r>
              <a:rPr lang="en-US" altLang="zh-CN" dirty="0"/>
              <a:t>《</a:t>
            </a:r>
            <a:r>
              <a:rPr lang="zh-CN" altLang="en-US" dirty="0"/>
              <a:t>僧传</a:t>
            </a:r>
            <a:r>
              <a:rPr lang="en-US" altLang="zh-CN" dirty="0"/>
              <a:t>》</a:t>
            </a:r>
            <a:r>
              <a:rPr lang="zh-CN" altLang="en-US" dirty="0"/>
              <a:t>的记载和其它资料可能存在过于简略或是自相矛盾之处；研究的方法，可以从“辨僞”出发，也可以从“证误”出发；</a:t>
            </a:r>
            <a:endParaRPr lang="en-SG" altLang="zh-CN" dirty="0"/>
          </a:p>
          <a:p>
            <a:r>
              <a:rPr lang="zh-CN" altLang="en-US" dirty="0"/>
              <a:t>但不管两种方法差异如何，其结果是一样的 </a:t>
            </a:r>
            <a:r>
              <a:rPr lang="en-US" altLang="zh-CN" dirty="0"/>
              <a:t>– </a:t>
            </a:r>
            <a:r>
              <a:rPr lang="zh-CN" altLang="en-US" dirty="0"/>
              <a:t>通过学术研究的过程来澄清事实；换言之，研究的过程有差异，但殊途同归；</a:t>
            </a:r>
            <a:endParaRPr lang="en-SG" altLang="zh-CN" dirty="0"/>
          </a:p>
          <a:p>
            <a:r>
              <a:rPr lang="zh-CN" altLang="en-US" dirty="0"/>
              <a:t>不管是“辨僞”或“证误”，都在某种程度上修正前人的研究成果；因此，从学术写作的立场而言，都是站得住就的，都有创新；</a:t>
            </a:r>
            <a:endParaRPr lang="en-SG" altLang="zh-CN" dirty="0"/>
          </a:p>
          <a:p>
            <a:r>
              <a:rPr lang="zh-CN" altLang="en-US" dirty="0"/>
              <a:t>如果从“辨僞”，然后找出可能的“伪造资料”，并进一步的还原可能的“真实资料”和“实施情况”这样的思路为方法，不管结果如何，可以有一分资料说一分话；实在不行，也可以逻辑论证；</a:t>
            </a:r>
            <a:endParaRPr lang="en-SG" altLang="zh-CN" dirty="0"/>
          </a:p>
          <a:p>
            <a:r>
              <a:rPr lang="zh-CN" altLang="en-US" dirty="0"/>
              <a:t>但如果先假设一个“作僞者”，然后从可能的“动机”去论证为什么要“作僞”；那从一开始就已经放弃了很多可能的资料和对相关资料分析的机会，并且直接找寻有利的证据，证明作僞者可能的动机；这样的挑战或创新，可能就落入了为了创新而创新的情况 </a:t>
            </a:r>
            <a:r>
              <a:rPr lang="en-US" altLang="zh-CN" dirty="0"/>
              <a:t>– </a:t>
            </a:r>
            <a:r>
              <a:rPr lang="zh-CN" altLang="en-US" dirty="0"/>
              <a:t>以结论来找证据，自圆其说；</a:t>
            </a:r>
            <a:endParaRPr lang="en-SG" dirty="0"/>
          </a:p>
        </p:txBody>
      </p:sp>
    </p:spTree>
    <p:extLst>
      <p:ext uri="{BB962C8B-B14F-4D97-AF65-F5344CB8AC3E}">
        <p14:creationId xmlns:p14="http://schemas.microsoft.com/office/powerpoint/2010/main" val="1943633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390AD-4CC8-4635-843B-FAA1F4724D24}"/>
              </a:ext>
            </a:extLst>
          </p:cNvPr>
          <p:cNvSpPr>
            <a:spLocks noGrp="1"/>
          </p:cNvSpPr>
          <p:nvPr>
            <p:ph type="title"/>
          </p:nvPr>
        </p:nvSpPr>
        <p:spPr/>
        <p:txBody>
          <a:bodyPr>
            <a:normAutofit fontScale="90000"/>
          </a:bodyPr>
          <a:lstStyle/>
          <a:p>
            <a:r>
              <a:rPr lang="zh-CN" altLang="en-US" dirty="0"/>
              <a:t>两种创新</a:t>
            </a:r>
            <a:r>
              <a:rPr lang="zh-CN" altLang="en-US" sz="1800" dirty="0"/>
              <a:t>：前面提到，学术写作中的创新或挑战，有两大类：其一是为了创新而创新，类似标新立异；但忘记了一个主要的环节，就是没有确定自己所问的问题是否妥帖；也没有回答为什么会有这样的问题；第二种创新，或学术写作中的挑战，就是先发现问题，阅读资料；然后对比各种观点和资料、评估和分析资料并最终得出结论；在这样的过程中，结论未必是新的，但方法很重要；</a:t>
            </a:r>
            <a:endParaRPr lang="en-SG" sz="1800" dirty="0"/>
          </a:p>
        </p:txBody>
      </p:sp>
      <p:graphicFrame>
        <p:nvGraphicFramePr>
          <p:cNvPr id="4" name="Content Placeholder 3">
            <a:extLst>
              <a:ext uri="{FF2B5EF4-FFF2-40B4-BE49-F238E27FC236}">
                <a16:creationId xmlns:a16="http://schemas.microsoft.com/office/drawing/2014/main" id="{5454177F-469F-4DE4-B62F-330C6188AAFA}"/>
              </a:ext>
            </a:extLst>
          </p:cNvPr>
          <p:cNvGraphicFramePr>
            <a:graphicFrameLocks noGrp="1"/>
          </p:cNvGraphicFramePr>
          <p:nvPr>
            <p:ph idx="1"/>
            <p:extLst>
              <p:ext uri="{D42A27DB-BD31-4B8C-83A1-F6EECF244321}">
                <p14:modId xmlns:p14="http://schemas.microsoft.com/office/powerpoint/2010/main" val="1497790863"/>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182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F1D56-CA7E-41E0-BF46-79196D284F31}"/>
              </a:ext>
            </a:extLst>
          </p:cNvPr>
          <p:cNvSpPr>
            <a:spLocks noGrp="1"/>
          </p:cNvSpPr>
          <p:nvPr>
            <p:ph type="title"/>
          </p:nvPr>
        </p:nvSpPr>
        <p:spPr/>
        <p:txBody>
          <a:bodyPr/>
          <a:lstStyle/>
          <a:p>
            <a:r>
              <a:rPr lang="zh-CN" altLang="en-US" dirty="0"/>
              <a:t>王见川对虚老年龄的考证</a:t>
            </a:r>
            <a:endParaRPr lang="en-SG" dirty="0"/>
          </a:p>
        </p:txBody>
      </p:sp>
      <p:sp>
        <p:nvSpPr>
          <p:cNvPr id="3" name="Content Placeholder 2">
            <a:extLst>
              <a:ext uri="{FF2B5EF4-FFF2-40B4-BE49-F238E27FC236}">
                <a16:creationId xmlns:a16="http://schemas.microsoft.com/office/drawing/2014/main" id="{435498DD-2B8F-4DAB-ABF7-9C3516709443}"/>
              </a:ext>
            </a:extLst>
          </p:cNvPr>
          <p:cNvSpPr>
            <a:spLocks noGrp="1"/>
          </p:cNvSpPr>
          <p:nvPr>
            <p:ph idx="1"/>
          </p:nvPr>
        </p:nvSpPr>
        <p:spPr/>
        <p:txBody>
          <a:bodyPr>
            <a:normAutofit fontScale="62500" lnSpcReduction="20000"/>
          </a:bodyPr>
          <a:lstStyle/>
          <a:p>
            <a:r>
              <a:rPr lang="zh-CN" altLang="en-US" dirty="0"/>
              <a:t>以另外的一个案例为参照，我们来介绍学术写作中创新方式和挑战“创新”的必要性；</a:t>
            </a:r>
            <a:endParaRPr lang="en-SG" altLang="zh-CN" dirty="0"/>
          </a:p>
          <a:p>
            <a:r>
              <a:rPr lang="zh-CN" altLang="en-US" dirty="0"/>
              <a:t>很多人可能会说，虚老年龄这样的问题，都是小事；再说了，也不关我事；但问题是，一个贩夫走卒，引车卖浆之徒可以说不关己事，一个学生就另当别论；学术研究，就是从一个个小事积累起来的；更何况，就算是为了一张毕业证，也需要证明自己有能力解决或关注这些小事；</a:t>
            </a:r>
            <a:endParaRPr lang="en-SG" altLang="zh-CN" dirty="0"/>
          </a:p>
          <a:p>
            <a:r>
              <a:rPr lang="zh-CN" altLang="en-US" dirty="0"/>
              <a:t>换一种方式，为什么几十年的所谓传统，或者无关紧要的小事，尽然被一个学者发现，而不是以虚老门人自居的僧人来发现？</a:t>
            </a:r>
            <a:endParaRPr lang="en-SG" altLang="zh-CN" dirty="0"/>
          </a:p>
          <a:p>
            <a:r>
              <a:rPr lang="zh-CN" altLang="en-US" dirty="0"/>
              <a:t>因为不管胡适或王见川的动机如何，作为虚老弟子的僧人，难道不能连自己祖师的生卒年月有一个起码的真实可靠的记录吗？</a:t>
            </a:r>
            <a:endParaRPr lang="en-SG" altLang="zh-CN" dirty="0"/>
          </a:p>
          <a:p>
            <a:r>
              <a:rPr lang="zh-CN" altLang="en-US" dirty="0"/>
              <a:t>再有，胡适的研究被批判后，就连印顺大师，也是提出不同于传统的看法，这说明胡适的结论未必正确，但他所问的问题并不是无的放矢；</a:t>
            </a:r>
            <a:endParaRPr lang="en-SG" altLang="zh-CN" dirty="0"/>
          </a:p>
          <a:p>
            <a:r>
              <a:rPr lang="zh-CN" altLang="en-US" dirty="0"/>
              <a:t>再从王见川的文章来看，保持沉默肯定是不行的，毕竟有太多的出入和记忆误差；但如果要为虚老辩护，那就得拿出实际的证据；所以，后续的学术研究，不管是创新还是挑战，都是有必要的；</a:t>
            </a:r>
            <a:endParaRPr lang="en-SG" dirty="0"/>
          </a:p>
        </p:txBody>
      </p:sp>
    </p:spTree>
    <p:extLst>
      <p:ext uri="{BB962C8B-B14F-4D97-AF65-F5344CB8AC3E}">
        <p14:creationId xmlns:p14="http://schemas.microsoft.com/office/powerpoint/2010/main" val="2180292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44835-90D8-4F86-8673-283DC7701381}"/>
              </a:ext>
            </a:extLst>
          </p:cNvPr>
          <p:cNvSpPr>
            <a:spLocks noGrp="1"/>
          </p:cNvSpPr>
          <p:nvPr>
            <p:ph type="title"/>
          </p:nvPr>
        </p:nvSpPr>
        <p:spPr/>
        <p:txBody>
          <a:bodyPr>
            <a:normAutofit fontScale="90000"/>
          </a:bodyPr>
          <a:lstStyle/>
          <a:p>
            <a:r>
              <a:rPr lang="zh-CN" altLang="en-US" dirty="0"/>
              <a:t>学术创新和佛教发展</a:t>
            </a:r>
            <a:r>
              <a:rPr lang="zh-CN" altLang="en-US" sz="1800" dirty="0"/>
              <a:t>：修行和学术研究</a:t>
            </a:r>
            <a:r>
              <a:rPr lang="en-US" altLang="zh-CN" sz="1800" dirty="0"/>
              <a:t>·</a:t>
            </a:r>
            <a:r>
              <a:rPr lang="zh-CN" altLang="en-US" sz="1800" dirty="0"/>
              <a:t>创新之间可能没有关系，但应该也没有冲突；就算有，估计可以化解；当然，人生短暂，如果只是学术研究而没有修行，可能有悖佛理；但如果念书或拿毕业证，那就另当别论；否则，要修行直接山上修行就行了，何必到“书海”徜徉。另外，有时候学术研究和佛教的发展休戚相关；比如当学者发表一些言论的时候，不管同意与否，只要有回应，就需要相关的研究（创新或挑战等）；比如各种“论藏”文献，其实就是对内部和外部挑战的回应；</a:t>
            </a:r>
            <a:endParaRPr lang="en-SG" sz="1800" dirty="0"/>
          </a:p>
        </p:txBody>
      </p:sp>
      <p:graphicFrame>
        <p:nvGraphicFramePr>
          <p:cNvPr id="4" name="Content Placeholder 3">
            <a:extLst>
              <a:ext uri="{FF2B5EF4-FFF2-40B4-BE49-F238E27FC236}">
                <a16:creationId xmlns:a16="http://schemas.microsoft.com/office/drawing/2014/main" id="{D382E8C0-DC8A-43F5-A89E-D8A4D6E11A37}"/>
              </a:ext>
            </a:extLst>
          </p:cNvPr>
          <p:cNvGraphicFramePr>
            <a:graphicFrameLocks noGrp="1"/>
          </p:cNvGraphicFramePr>
          <p:nvPr>
            <p:ph idx="1"/>
            <p:extLst>
              <p:ext uri="{D42A27DB-BD31-4B8C-83A1-F6EECF244321}">
                <p14:modId xmlns:p14="http://schemas.microsoft.com/office/powerpoint/2010/main" val="1246672732"/>
              </p:ext>
            </p:extLst>
          </p:nvPr>
        </p:nvGraphicFramePr>
        <p:xfrm>
          <a:off x="628650" y="2088859"/>
          <a:ext cx="7886700" cy="40881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0990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A8C70-95B4-4E93-AD05-0230CBB4B710}"/>
              </a:ext>
            </a:extLst>
          </p:cNvPr>
          <p:cNvSpPr>
            <a:spLocks noGrp="1"/>
          </p:cNvSpPr>
          <p:nvPr>
            <p:ph type="title"/>
          </p:nvPr>
        </p:nvSpPr>
        <p:spPr/>
        <p:txBody>
          <a:bodyPr/>
          <a:lstStyle/>
          <a:p>
            <a:r>
              <a:rPr lang="zh-CN" altLang="en-US" dirty="0"/>
              <a:t>挑战前辈</a:t>
            </a:r>
            <a:endParaRPr lang="en-SG" dirty="0"/>
          </a:p>
        </p:txBody>
      </p:sp>
      <p:sp>
        <p:nvSpPr>
          <p:cNvPr id="3" name="Content Placeholder 2">
            <a:extLst>
              <a:ext uri="{FF2B5EF4-FFF2-40B4-BE49-F238E27FC236}">
                <a16:creationId xmlns:a16="http://schemas.microsoft.com/office/drawing/2014/main" id="{F9647460-6B81-4619-A8F3-0F67ACC7DBDA}"/>
              </a:ext>
            </a:extLst>
          </p:cNvPr>
          <p:cNvSpPr>
            <a:spLocks noGrp="1"/>
          </p:cNvSpPr>
          <p:nvPr>
            <p:ph idx="1"/>
          </p:nvPr>
        </p:nvSpPr>
        <p:spPr/>
        <p:txBody>
          <a:bodyPr>
            <a:normAutofit fontScale="62500" lnSpcReduction="20000"/>
          </a:bodyPr>
          <a:lstStyle/>
          <a:p>
            <a:r>
              <a:rPr lang="zh-CN" altLang="en-US" dirty="0"/>
              <a:t>前面提到，作为僧人，尊师重道，是应有的品德和礼数；加上我们经常讲，若真修道人，不见世间过；这些都是我们的佛教美德，自有其道理；</a:t>
            </a:r>
            <a:endParaRPr lang="en-SG" altLang="zh-CN" dirty="0"/>
          </a:p>
          <a:p>
            <a:r>
              <a:rPr lang="zh-CN" altLang="en-US" dirty="0"/>
              <a:t>另外，我们也提到，我们看的更高更远，是因为我们站在巨人的肩膀上；这些学术前辈，就是学术界矗立的巨人；不过，俗话也说，青出于蓝而胜于蓝；没有一定的挑战和创新，学术的发展，理论的更新将是不可能的；</a:t>
            </a:r>
            <a:endParaRPr lang="en-SG" altLang="zh-CN" dirty="0"/>
          </a:p>
          <a:p>
            <a:r>
              <a:rPr lang="zh-CN" altLang="en-US" dirty="0"/>
              <a:t>所以，学术写作，在客观、理性、诚实和价值中立的基础上，对前辈观点的认真了解、理解和评估以及相应的挑战，并不违背学术规则；</a:t>
            </a:r>
            <a:endParaRPr lang="en-SG" altLang="zh-CN" dirty="0"/>
          </a:p>
          <a:p>
            <a:r>
              <a:rPr lang="zh-CN" altLang="en-US" dirty="0"/>
              <a:t>这里的问题，就是在尊重人格和挑战观点之间取得一个平衡点；这个平衡点，最为重要的就是自己对所研究课题或写作的内容深入的了解；</a:t>
            </a:r>
            <a:endParaRPr lang="en-SG" altLang="zh-CN" dirty="0"/>
          </a:p>
          <a:p>
            <a:r>
              <a:rPr lang="zh-CN" altLang="en-US" dirty="0"/>
              <a:t>坊间传闻，纳什二十几岁的时候想用“博弈论”写自己的博士论文，来到当时的“博弈论”泰斗纽曼的办公室请教；对一个毛头小子的提议，前辈听完后只是说微不足道；不知道是受到刺激还是天才作用，可能两者并存，纳什论文所提出的“非合作博弈论”基本颠覆了纽曼所创立的经典“博弈理论”；人文科学的创新或挑战未必如此巨大，但挑战创新精神是类似的；</a:t>
            </a:r>
            <a:endParaRPr lang="en-SG" altLang="zh-CN" dirty="0"/>
          </a:p>
          <a:p>
            <a:endParaRPr lang="en-SG" dirty="0"/>
          </a:p>
        </p:txBody>
      </p:sp>
    </p:spTree>
    <p:extLst>
      <p:ext uri="{BB962C8B-B14F-4D97-AF65-F5344CB8AC3E}">
        <p14:creationId xmlns:p14="http://schemas.microsoft.com/office/powerpoint/2010/main" val="212292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31602-30E4-4CA4-959E-0ABCE52F6E6B}"/>
              </a:ext>
            </a:extLst>
          </p:cNvPr>
          <p:cNvSpPr>
            <a:spLocks noGrp="1"/>
          </p:cNvSpPr>
          <p:nvPr>
            <p:ph type="title"/>
          </p:nvPr>
        </p:nvSpPr>
        <p:spPr/>
        <p:txBody>
          <a:bodyPr>
            <a:normAutofit fontScale="90000"/>
          </a:bodyPr>
          <a:lstStyle/>
          <a:p>
            <a:r>
              <a:rPr lang="zh-CN" altLang="en-US" dirty="0"/>
              <a:t>挑战前辈</a:t>
            </a:r>
            <a:r>
              <a:rPr lang="zh-CN" altLang="en-US" sz="2000" dirty="0"/>
              <a:t>：挑战前辈，并不是直接推翻此前的结论或立论；就算可能推翻，在论证一个问题的时候，你不可能越过中间的步骤；这些步骤，基本是前辈们多年的积累；不过，适当的重新评估，会让一些研究成果和研究问题更加的清楚和明了，让结论也会更加的站得住脚；</a:t>
            </a:r>
            <a:endParaRPr lang="en-SG" dirty="0"/>
          </a:p>
        </p:txBody>
      </p:sp>
      <p:graphicFrame>
        <p:nvGraphicFramePr>
          <p:cNvPr id="4" name="Content Placeholder 3">
            <a:extLst>
              <a:ext uri="{FF2B5EF4-FFF2-40B4-BE49-F238E27FC236}">
                <a16:creationId xmlns:a16="http://schemas.microsoft.com/office/drawing/2014/main" id="{14065E5B-E777-48B2-98AE-39D90D1B4A97}"/>
              </a:ext>
            </a:extLst>
          </p:cNvPr>
          <p:cNvGraphicFramePr>
            <a:graphicFrameLocks noGrp="1"/>
          </p:cNvGraphicFramePr>
          <p:nvPr>
            <p:ph idx="1"/>
            <p:extLst>
              <p:ext uri="{D42A27DB-BD31-4B8C-83A1-F6EECF244321}">
                <p14:modId xmlns:p14="http://schemas.microsoft.com/office/powerpoint/2010/main" val="3600111132"/>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3876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40611-2951-4E8F-B6C3-2E837E8257EE}"/>
              </a:ext>
            </a:extLst>
          </p:cNvPr>
          <p:cNvSpPr>
            <a:spLocks noGrp="1"/>
          </p:cNvSpPr>
          <p:nvPr>
            <p:ph type="title"/>
          </p:nvPr>
        </p:nvSpPr>
        <p:spPr/>
        <p:txBody>
          <a:bodyPr/>
          <a:lstStyle/>
          <a:p>
            <a:r>
              <a:rPr lang="zh-CN" altLang="en-US" dirty="0"/>
              <a:t>挑战自我</a:t>
            </a:r>
            <a:endParaRPr lang="en-SG" dirty="0"/>
          </a:p>
        </p:txBody>
      </p:sp>
      <p:sp>
        <p:nvSpPr>
          <p:cNvPr id="3" name="Content Placeholder 2">
            <a:extLst>
              <a:ext uri="{FF2B5EF4-FFF2-40B4-BE49-F238E27FC236}">
                <a16:creationId xmlns:a16="http://schemas.microsoft.com/office/drawing/2014/main" id="{BEAE729B-7A05-49E0-B937-33041827781E}"/>
              </a:ext>
            </a:extLst>
          </p:cNvPr>
          <p:cNvSpPr>
            <a:spLocks noGrp="1"/>
          </p:cNvSpPr>
          <p:nvPr>
            <p:ph idx="1"/>
          </p:nvPr>
        </p:nvSpPr>
        <p:spPr/>
        <p:txBody>
          <a:bodyPr>
            <a:normAutofit fontScale="62500" lnSpcReduction="20000"/>
          </a:bodyPr>
          <a:lstStyle/>
          <a:p>
            <a:r>
              <a:rPr lang="zh-CN" altLang="en-US" dirty="0"/>
              <a:t>挑战前辈，也涉及到挑战自我；其一，前辈或早期的研究者，在后学的意识中一般都是专家或权威；如此一来，在没有挑战前辈之前，需要先挑战自己的踌躇心态；</a:t>
            </a:r>
            <a:endParaRPr lang="en-SG" altLang="zh-CN" dirty="0"/>
          </a:p>
          <a:p>
            <a:r>
              <a:rPr lang="zh-CN" altLang="en-US" dirty="0"/>
              <a:t>其次，有些问题，因为是从众心理的缘故，总会有人云亦云的潜意识在起作用；因此，与其说挑战前辈或共识被人厌恶或看做异类，还不如随大流，人云亦云；起码这样更合理；</a:t>
            </a:r>
            <a:endParaRPr lang="en-SG" altLang="zh-CN" dirty="0"/>
          </a:p>
          <a:p>
            <a:r>
              <a:rPr lang="zh-CN" altLang="en-US" dirty="0"/>
              <a:t>再有，有些传统的问题，比如前面提到的虚老年龄的问题，对一个僧人来说，基本是几十年以来的定论；任何挑战，都形同叛逆；</a:t>
            </a:r>
            <a:endParaRPr lang="en-SG" altLang="zh-CN" dirty="0"/>
          </a:p>
          <a:p>
            <a:r>
              <a:rPr lang="zh-CN" altLang="en-US" dirty="0"/>
              <a:t>多少禅门弟子，甚至很多跟随虚老多年的弟子都还在世，也没有人对此公开的说明；在胡适先生考证后，以及其它的学者继续查证后，所有的禅门弟子基本是没有正面回应；</a:t>
            </a:r>
            <a:endParaRPr lang="en-SG" altLang="zh-CN" dirty="0"/>
          </a:p>
          <a:p>
            <a:r>
              <a:rPr lang="zh-CN" altLang="en-US" dirty="0"/>
              <a:t>因此，我等后学，如何挑战？</a:t>
            </a:r>
            <a:endParaRPr lang="en-SG" altLang="zh-CN" dirty="0"/>
          </a:p>
          <a:p>
            <a:r>
              <a:rPr lang="zh-CN" altLang="en-US" dirty="0"/>
              <a:t>其它比较传统的问题，比如汉明帝和“夜梦金人”以及后续的张骞出使西域等传统的说法，都是很明显有问题，但却无法直接挑战的；其中的原因，和尊重传统的心态和情结类似；</a:t>
            </a:r>
            <a:endParaRPr lang="en-SG" altLang="zh-CN" dirty="0"/>
          </a:p>
          <a:p>
            <a:r>
              <a:rPr lang="zh-CN" altLang="en-US" dirty="0"/>
              <a:t>因此，在学术写作中，在挑战前辈或共识之间，也需要对自己的态度和自己的勇气予以必要的挑战；</a:t>
            </a:r>
            <a:endParaRPr lang="en-SG" dirty="0"/>
          </a:p>
        </p:txBody>
      </p:sp>
    </p:spTree>
    <p:extLst>
      <p:ext uri="{BB962C8B-B14F-4D97-AF65-F5344CB8AC3E}">
        <p14:creationId xmlns:p14="http://schemas.microsoft.com/office/powerpoint/2010/main" val="776921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E8B87-8143-4FCC-9C44-4EF4699CF9C8}"/>
              </a:ext>
            </a:extLst>
          </p:cNvPr>
          <p:cNvSpPr>
            <a:spLocks noGrp="1"/>
          </p:cNvSpPr>
          <p:nvPr>
            <p:ph type="title"/>
          </p:nvPr>
        </p:nvSpPr>
        <p:spPr/>
        <p:txBody>
          <a:bodyPr>
            <a:normAutofit fontScale="90000"/>
          </a:bodyPr>
          <a:lstStyle/>
          <a:p>
            <a:r>
              <a:rPr lang="zh-CN" altLang="en-US" dirty="0"/>
              <a:t>挑战自我</a:t>
            </a:r>
            <a:r>
              <a:rPr lang="zh-CN" altLang="en-US" sz="2000" dirty="0"/>
              <a:t>：假如一开始就能够大量阅读和搜集资料，然后阅读并且分析相关的资料，进而熟习研究课题和相关研究领域；在这一过程中发现不同的问题，以自己的阅读和对资料的分析，论述自己发现的问题，这本身就是对自我的挑战以及在研究课题方面的创新</a:t>
            </a:r>
            <a:endParaRPr lang="en-SG" sz="2000" dirty="0"/>
          </a:p>
        </p:txBody>
      </p:sp>
      <p:graphicFrame>
        <p:nvGraphicFramePr>
          <p:cNvPr id="4" name="Content Placeholder 3">
            <a:extLst>
              <a:ext uri="{FF2B5EF4-FFF2-40B4-BE49-F238E27FC236}">
                <a16:creationId xmlns:a16="http://schemas.microsoft.com/office/drawing/2014/main" id="{F07A9BD9-08DE-47E0-883F-305838E64508}"/>
              </a:ext>
            </a:extLst>
          </p:cNvPr>
          <p:cNvGraphicFramePr>
            <a:graphicFrameLocks noGrp="1"/>
          </p:cNvGraphicFramePr>
          <p:nvPr>
            <p:ph idx="1"/>
            <p:extLst>
              <p:ext uri="{D42A27DB-BD31-4B8C-83A1-F6EECF244321}">
                <p14:modId xmlns:p14="http://schemas.microsoft.com/office/powerpoint/2010/main" val="3311193986"/>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63451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Custom 7">
      <a:majorFont>
        <a:latin typeface="Goudy Old Style"/>
        <a:ea typeface="新宋体"/>
        <a:cs typeface=""/>
      </a:majorFont>
      <a:minorFont>
        <a:latin typeface="Goudy Old Style"/>
        <a:ea typeface="新宋体"/>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2355</TotalTime>
  <Words>4988</Words>
  <Application>Microsoft Office PowerPoint</Application>
  <PresentationFormat>On-screen Show (4:3)</PresentationFormat>
  <Paragraphs>94</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Goudy Old Style</vt:lpstr>
      <vt:lpstr>Office Theme</vt:lpstr>
      <vt:lpstr>第十二课：学术写作与观点创新 – 挑战旧观点（以及复习和回顾）</vt:lpstr>
      <vt:lpstr>概述：以上两次作业为案例</vt:lpstr>
      <vt:lpstr>两种创新：前面提到，学术写作中的创新或挑战，有两大类：其一是为了创新而创新，类似标新立异；但忘记了一个主要的环节，就是没有确定自己所问的问题是否妥帖；也没有回答为什么会有这样的问题；第二种创新，或学术写作中的挑战，就是先发现问题，阅读资料；然后对比各种观点和资料、评估和分析资料并最终得出结论；在这样的过程中，结论未必是新的，但方法很重要；</vt:lpstr>
      <vt:lpstr>王见川对虚老年龄的考证</vt:lpstr>
      <vt:lpstr>学术创新和佛教发展：修行和学术研究·创新之间可能没有关系，但应该也没有冲突；就算有，估计可以化解；当然，人生短暂，如果只是学术研究而没有修行，可能有悖佛理；但如果念书或拿毕业证，那就另当别论；否则，要修行直接山上修行就行了，何必到“书海”徜徉。另外，有时候学术研究和佛教的发展休戚相关；比如当学者发表一些言论的时候，不管同意与否，只要有回应，就需要相关的研究（创新或挑战等）；比如各种“论藏”文献，其实就是对内部和外部挑战的回应；</vt:lpstr>
      <vt:lpstr>挑战前辈</vt:lpstr>
      <vt:lpstr>挑战前辈：挑战前辈，并不是直接推翻此前的结论或立论；就算可能推翻，在论证一个问题的时候，你不可能越过中间的步骤；这些步骤，基本是前辈们多年的积累；不过，适当的重新评估，会让一些研究成果和研究问题更加的清楚和明了，让结论也会更加的站得住脚；</vt:lpstr>
      <vt:lpstr>挑战自我</vt:lpstr>
      <vt:lpstr>挑战自我：假如一开始就能够大量阅读和搜集资料，然后阅读并且分析相关的资料，进而熟习研究课题和相关研究领域；在这一过程中发现不同的问题，以自己的阅读和对资料的分析，论述自己发现的问题，这本身就是对自我的挑战以及在研究课题方面的创新</vt:lpstr>
      <vt:lpstr>挑战共识</vt:lpstr>
      <vt:lpstr>共识不好也不容易挑战</vt:lpstr>
      <vt:lpstr>挑战-创新-发展</vt:lpstr>
      <vt:lpstr>学术写作中的挑战和创新：以佛教史为例，在佛陀时代，因为佛陀的权威，弟子们基本能够以佛陀为中心修行和生活；但一旦佛陀圆寂，问题马上出现；再后来的部派佛教、大乘思想时代，特别是龙树尊者之后，不但是内部的挑战，外部的挑战更加激烈；如果没有适当的回应，佛教的发展就会有很多不确定性，也会比较单一；</vt:lpstr>
      <vt:lpstr>练习</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[BCS Lecturer] Ven Chuan Qing</dc:creator>
  <cp:lastModifiedBy>[BCS Lecturer] Ven Chuan Qing</cp:lastModifiedBy>
  <cp:revision>56</cp:revision>
  <dcterms:created xsi:type="dcterms:W3CDTF">2020-11-09T05:07:11Z</dcterms:created>
  <dcterms:modified xsi:type="dcterms:W3CDTF">2020-11-11T07:05:09Z</dcterms:modified>
</cp:coreProperties>
</file>