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6C428F-974E-4D47-8004-258F3E2AD76D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SG"/>
        </a:p>
      </dgm:t>
    </dgm:pt>
    <dgm:pt modelId="{425D10BC-04DA-4476-99ED-8AED01F54A8D}">
      <dgm:prSet phldrT="[Text]"/>
      <dgm:spPr/>
      <dgm:t>
        <a:bodyPr/>
        <a:lstStyle/>
        <a:p>
          <a:r>
            <a:rPr lang="zh-CN" altLang="en-US" dirty="0"/>
            <a:t>阅读</a:t>
          </a:r>
          <a:r>
            <a:rPr lang="en-US" altLang="zh-CN" dirty="0"/>
            <a:t>-</a:t>
          </a:r>
          <a:r>
            <a:rPr lang="zh-CN" altLang="en-US" dirty="0"/>
            <a:t>资料</a:t>
          </a:r>
          <a:r>
            <a:rPr lang="en-US" altLang="zh-CN" dirty="0"/>
            <a:t>-</a:t>
          </a:r>
          <a:r>
            <a:rPr lang="zh-CN" altLang="en-US" dirty="0"/>
            <a:t>课题</a:t>
          </a:r>
          <a:endParaRPr lang="en-SG" dirty="0"/>
        </a:p>
      </dgm:t>
    </dgm:pt>
    <dgm:pt modelId="{E0658771-3248-4B6C-8ABD-CC9F162A4C05}" type="parTrans" cxnId="{E6C1FB2F-34CD-419D-BF63-38E63D4395C2}">
      <dgm:prSet/>
      <dgm:spPr/>
      <dgm:t>
        <a:bodyPr/>
        <a:lstStyle/>
        <a:p>
          <a:endParaRPr lang="en-SG"/>
        </a:p>
      </dgm:t>
    </dgm:pt>
    <dgm:pt modelId="{AED489DA-79A7-4285-99CB-E0622791B577}" type="sibTrans" cxnId="{E6C1FB2F-34CD-419D-BF63-38E63D4395C2}">
      <dgm:prSet/>
      <dgm:spPr/>
      <dgm:t>
        <a:bodyPr/>
        <a:lstStyle/>
        <a:p>
          <a:endParaRPr lang="en-SG"/>
        </a:p>
      </dgm:t>
    </dgm:pt>
    <dgm:pt modelId="{72516E0B-95D0-4E4D-A81E-70444BB6F888}">
      <dgm:prSet phldrT="[Text]"/>
      <dgm:spPr/>
      <dgm:t>
        <a:bodyPr/>
        <a:lstStyle/>
        <a:p>
          <a:r>
            <a:rPr lang="zh-CN" altLang="en-US" dirty="0"/>
            <a:t>理解</a:t>
          </a:r>
          <a:endParaRPr lang="en-SG" dirty="0"/>
        </a:p>
      </dgm:t>
    </dgm:pt>
    <dgm:pt modelId="{C577F1C9-B268-4C89-B693-38611C1F66B5}" type="parTrans" cxnId="{0B1BA9AE-D87B-4BDD-A4F0-84A9DDF79C48}">
      <dgm:prSet/>
      <dgm:spPr/>
      <dgm:t>
        <a:bodyPr/>
        <a:lstStyle/>
        <a:p>
          <a:endParaRPr lang="en-SG"/>
        </a:p>
      </dgm:t>
    </dgm:pt>
    <dgm:pt modelId="{C7F9331D-4A30-4FF0-AF96-411AE149E98B}" type="sibTrans" cxnId="{0B1BA9AE-D87B-4BDD-A4F0-84A9DDF79C48}">
      <dgm:prSet/>
      <dgm:spPr/>
      <dgm:t>
        <a:bodyPr/>
        <a:lstStyle/>
        <a:p>
          <a:endParaRPr lang="en-SG"/>
        </a:p>
      </dgm:t>
    </dgm:pt>
    <dgm:pt modelId="{29E7EA2D-F6B2-4996-9917-4D8732F2BFEC}">
      <dgm:prSet phldrT="[Text]"/>
      <dgm:spPr/>
      <dgm:t>
        <a:bodyPr/>
        <a:lstStyle/>
        <a:p>
          <a:r>
            <a:rPr lang="zh-CN" altLang="en-US" dirty="0"/>
            <a:t>草稿</a:t>
          </a:r>
          <a:endParaRPr lang="en-SG" dirty="0"/>
        </a:p>
      </dgm:t>
    </dgm:pt>
    <dgm:pt modelId="{9DA9010D-23E5-428D-A902-9766C7A97332}" type="parTrans" cxnId="{FF76C5ED-27DA-42F5-9E10-BB81340F82C2}">
      <dgm:prSet/>
      <dgm:spPr/>
      <dgm:t>
        <a:bodyPr/>
        <a:lstStyle/>
        <a:p>
          <a:endParaRPr lang="en-SG"/>
        </a:p>
      </dgm:t>
    </dgm:pt>
    <dgm:pt modelId="{248CB993-8AC7-4125-B6FD-0C3EE58F3E73}" type="sibTrans" cxnId="{FF76C5ED-27DA-42F5-9E10-BB81340F82C2}">
      <dgm:prSet/>
      <dgm:spPr/>
      <dgm:t>
        <a:bodyPr/>
        <a:lstStyle/>
        <a:p>
          <a:endParaRPr lang="en-SG"/>
        </a:p>
      </dgm:t>
    </dgm:pt>
    <dgm:pt modelId="{257D561F-5F4D-4565-9C3A-2F2586B470CC}">
      <dgm:prSet phldrT="[Text]"/>
      <dgm:spPr/>
      <dgm:t>
        <a:bodyPr/>
        <a:lstStyle/>
        <a:p>
          <a:r>
            <a:rPr lang="zh-CN" altLang="en-US" dirty="0"/>
            <a:t>编辑</a:t>
          </a:r>
          <a:endParaRPr lang="en-SG" dirty="0"/>
        </a:p>
      </dgm:t>
    </dgm:pt>
    <dgm:pt modelId="{59AF1664-EF5E-45AB-943D-EE038271A18A}" type="parTrans" cxnId="{AC112D00-1189-4E14-8465-5760AD94397C}">
      <dgm:prSet/>
      <dgm:spPr/>
      <dgm:t>
        <a:bodyPr/>
        <a:lstStyle/>
        <a:p>
          <a:endParaRPr lang="en-SG"/>
        </a:p>
      </dgm:t>
    </dgm:pt>
    <dgm:pt modelId="{7D969F41-8066-4AE7-BC0A-139BB28B18CF}" type="sibTrans" cxnId="{AC112D00-1189-4E14-8465-5760AD94397C}">
      <dgm:prSet/>
      <dgm:spPr/>
      <dgm:t>
        <a:bodyPr/>
        <a:lstStyle/>
        <a:p>
          <a:endParaRPr lang="en-SG"/>
        </a:p>
      </dgm:t>
    </dgm:pt>
    <dgm:pt modelId="{EF7933E7-E80A-4FC8-9B42-333470065890}">
      <dgm:prSet phldrT="[Text]"/>
      <dgm:spPr/>
      <dgm:t>
        <a:bodyPr/>
        <a:lstStyle/>
        <a:p>
          <a:r>
            <a:rPr lang="zh-CN" altLang="en-US" dirty="0"/>
            <a:t>评论</a:t>
          </a:r>
          <a:endParaRPr lang="en-SG" dirty="0"/>
        </a:p>
      </dgm:t>
    </dgm:pt>
    <dgm:pt modelId="{4CB80AA7-E2EB-4E66-B523-96B18D2770C9}" type="parTrans" cxnId="{BC8A9A83-76DA-49E8-872C-8DFCAB4ECF41}">
      <dgm:prSet/>
      <dgm:spPr/>
      <dgm:t>
        <a:bodyPr/>
        <a:lstStyle/>
        <a:p>
          <a:endParaRPr lang="en-SG"/>
        </a:p>
      </dgm:t>
    </dgm:pt>
    <dgm:pt modelId="{95E75370-4294-40D6-99EF-D8437459F65F}" type="sibTrans" cxnId="{BC8A9A83-76DA-49E8-872C-8DFCAB4ECF41}">
      <dgm:prSet/>
      <dgm:spPr/>
      <dgm:t>
        <a:bodyPr/>
        <a:lstStyle/>
        <a:p>
          <a:endParaRPr lang="en-SG"/>
        </a:p>
      </dgm:t>
    </dgm:pt>
    <dgm:pt modelId="{E708CF6D-B306-448B-B68C-F8360CECB9C7}">
      <dgm:prSet phldrT="[Text]"/>
      <dgm:spPr/>
      <dgm:t>
        <a:bodyPr/>
        <a:lstStyle/>
        <a:p>
          <a:r>
            <a:rPr lang="zh-CN" altLang="en-US" dirty="0"/>
            <a:t>修改</a:t>
          </a:r>
          <a:endParaRPr lang="en-SG" dirty="0"/>
        </a:p>
      </dgm:t>
    </dgm:pt>
    <dgm:pt modelId="{22A24346-983F-40D2-A591-AA0C85C63F3B}" type="parTrans" cxnId="{226C70C6-2A6F-4614-9B10-7C734533511A}">
      <dgm:prSet/>
      <dgm:spPr/>
      <dgm:t>
        <a:bodyPr/>
        <a:lstStyle/>
        <a:p>
          <a:endParaRPr lang="en-SG"/>
        </a:p>
      </dgm:t>
    </dgm:pt>
    <dgm:pt modelId="{89942119-50D8-48A1-A407-C76739584868}" type="sibTrans" cxnId="{226C70C6-2A6F-4614-9B10-7C734533511A}">
      <dgm:prSet/>
      <dgm:spPr/>
      <dgm:t>
        <a:bodyPr/>
        <a:lstStyle/>
        <a:p>
          <a:endParaRPr lang="en-SG"/>
        </a:p>
      </dgm:t>
    </dgm:pt>
    <dgm:pt modelId="{E4937FCC-E818-4B98-8D39-5368C7956C2C}" type="pres">
      <dgm:prSet presAssocID="{5A6C428F-974E-4D47-8004-258F3E2AD76D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3B0889D-7E20-46C9-BE47-599D13138CD6}" type="pres">
      <dgm:prSet presAssocID="{425D10BC-04DA-4476-99ED-8AED01F54A8D}" presName="hierRoot1" presStyleCnt="0">
        <dgm:presLayoutVars>
          <dgm:hierBranch val="init"/>
        </dgm:presLayoutVars>
      </dgm:prSet>
      <dgm:spPr/>
    </dgm:pt>
    <dgm:pt modelId="{3377704F-17B2-473F-B187-A8799142F166}" type="pres">
      <dgm:prSet presAssocID="{425D10BC-04DA-4476-99ED-8AED01F54A8D}" presName="rootComposite1" presStyleCnt="0"/>
      <dgm:spPr/>
    </dgm:pt>
    <dgm:pt modelId="{CBDFA925-9E7A-4AD6-890F-E12C1EBB9397}" type="pres">
      <dgm:prSet presAssocID="{425D10BC-04DA-4476-99ED-8AED01F54A8D}" presName="rootText1" presStyleLbl="alignAcc1" presStyleIdx="0" presStyleCnt="0">
        <dgm:presLayoutVars>
          <dgm:chPref val="3"/>
        </dgm:presLayoutVars>
      </dgm:prSet>
      <dgm:spPr/>
    </dgm:pt>
    <dgm:pt modelId="{1F3E3514-38BA-4C09-996C-0813C2F48752}" type="pres">
      <dgm:prSet presAssocID="{425D10BC-04DA-4476-99ED-8AED01F54A8D}" presName="topArc1" presStyleLbl="parChTrans1D1" presStyleIdx="0" presStyleCnt="12"/>
      <dgm:spPr/>
    </dgm:pt>
    <dgm:pt modelId="{06BB9D8C-A6A8-40C3-AD9F-E6CEA33B6860}" type="pres">
      <dgm:prSet presAssocID="{425D10BC-04DA-4476-99ED-8AED01F54A8D}" presName="bottomArc1" presStyleLbl="parChTrans1D1" presStyleIdx="1" presStyleCnt="12"/>
      <dgm:spPr/>
    </dgm:pt>
    <dgm:pt modelId="{BB3889E1-F2AC-49CF-A7A5-FFFDBD30281E}" type="pres">
      <dgm:prSet presAssocID="{425D10BC-04DA-4476-99ED-8AED01F54A8D}" presName="topConnNode1" presStyleLbl="node1" presStyleIdx="0" presStyleCnt="0"/>
      <dgm:spPr/>
    </dgm:pt>
    <dgm:pt modelId="{E704662C-0287-40DF-95BC-B7291333E40E}" type="pres">
      <dgm:prSet presAssocID="{425D10BC-04DA-4476-99ED-8AED01F54A8D}" presName="hierChild2" presStyleCnt="0"/>
      <dgm:spPr/>
    </dgm:pt>
    <dgm:pt modelId="{5B4F437E-5332-4A41-A43B-63B7A7C9E0ED}" type="pres">
      <dgm:prSet presAssocID="{C577F1C9-B268-4C89-B693-38611C1F66B5}" presName="Name28" presStyleLbl="parChTrans1D2" presStyleIdx="0" presStyleCnt="2"/>
      <dgm:spPr/>
    </dgm:pt>
    <dgm:pt modelId="{F847B6B5-E478-49E7-9961-E9C774649E7F}" type="pres">
      <dgm:prSet presAssocID="{72516E0B-95D0-4E4D-A81E-70444BB6F888}" presName="hierRoot2" presStyleCnt="0">
        <dgm:presLayoutVars>
          <dgm:hierBranch val="init"/>
        </dgm:presLayoutVars>
      </dgm:prSet>
      <dgm:spPr/>
    </dgm:pt>
    <dgm:pt modelId="{6C09D07B-E1C3-4E7D-9B44-09856385D982}" type="pres">
      <dgm:prSet presAssocID="{72516E0B-95D0-4E4D-A81E-70444BB6F888}" presName="rootComposite2" presStyleCnt="0"/>
      <dgm:spPr/>
    </dgm:pt>
    <dgm:pt modelId="{463513F2-A2F2-43E2-9735-309A5B8B4AF4}" type="pres">
      <dgm:prSet presAssocID="{72516E0B-95D0-4E4D-A81E-70444BB6F888}" presName="rootText2" presStyleLbl="alignAcc1" presStyleIdx="0" presStyleCnt="0">
        <dgm:presLayoutVars>
          <dgm:chPref val="3"/>
        </dgm:presLayoutVars>
      </dgm:prSet>
      <dgm:spPr/>
    </dgm:pt>
    <dgm:pt modelId="{7A124057-4559-4CA6-BB03-B11FA0F68664}" type="pres">
      <dgm:prSet presAssocID="{72516E0B-95D0-4E4D-A81E-70444BB6F888}" presName="topArc2" presStyleLbl="parChTrans1D1" presStyleIdx="2" presStyleCnt="12"/>
      <dgm:spPr/>
    </dgm:pt>
    <dgm:pt modelId="{9CF51661-B55B-4A2F-BC3F-ACD2676F123A}" type="pres">
      <dgm:prSet presAssocID="{72516E0B-95D0-4E4D-A81E-70444BB6F888}" presName="bottomArc2" presStyleLbl="parChTrans1D1" presStyleIdx="3" presStyleCnt="12"/>
      <dgm:spPr/>
    </dgm:pt>
    <dgm:pt modelId="{7521FDB2-147C-42BA-8846-3CD88BFADC2E}" type="pres">
      <dgm:prSet presAssocID="{72516E0B-95D0-4E4D-A81E-70444BB6F888}" presName="topConnNode2" presStyleLbl="node2" presStyleIdx="0" presStyleCnt="0"/>
      <dgm:spPr/>
    </dgm:pt>
    <dgm:pt modelId="{7168AEF1-B35D-457E-A137-5A8F5B80FCFA}" type="pres">
      <dgm:prSet presAssocID="{72516E0B-95D0-4E4D-A81E-70444BB6F888}" presName="hierChild4" presStyleCnt="0"/>
      <dgm:spPr/>
    </dgm:pt>
    <dgm:pt modelId="{5015AD41-0C99-46AA-83F5-ED95C1013344}" type="pres">
      <dgm:prSet presAssocID="{9DA9010D-23E5-428D-A902-9766C7A97332}" presName="Name28" presStyleLbl="parChTrans1D3" presStyleIdx="0" presStyleCnt="3"/>
      <dgm:spPr/>
    </dgm:pt>
    <dgm:pt modelId="{0414FB99-27FB-4C91-A7F8-A0A894780A21}" type="pres">
      <dgm:prSet presAssocID="{29E7EA2D-F6B2-4996-9917-4D8732F2BFEC}" presName="hierRoot2" presStyleCnt="0">
        <dgm:presLayoutVars>
          <dgm:hierBranch val="init"/>
        </dgm:presLayoutVars>
      </dgm:prSet>
      <dgm:spPr/>
    </dgm:pt>
    <dgm:pt modelId="{6A830F67-152F-4073-AA3C-CE1E5346160F}" type="pres">
      <dgm:prSet presAssocID="{29E7EA2D-F6B2-4996-9917-4D8732F2BFEC}" presName="rootComposite2" presStyleCnt="0"/>
      <dgm:spPr/>
    </dgm:pt>
    <dgm:pt modelId="{259D68C9-3E7C-402C-8E01-60EDF23C02E4}" type="pres">
      <dgm:prSet presAssocID="{29E7EA2D-F6B2-4996-9917-4D8732F2BFEC}" presName="rootText2" presStyleLbl="alignAcc1" presStyleIdx="0" presStyleCnt="0">
        <dgm:presLayoutVars>
          <dgm:chPref val="3"/>
        </dgm:presLayoutVars>
      </dgm:prSet>
      <dgm:spPr/>
    </dgm:pt>
    <dgm:pt modelId="{9F4A515C-DA0A-4B20-A270-485EF48420C6}" type="pres">
      <dgm:prSet presAssocID="{29E7EA2D-F6B2-4996-9917-4D8732F2BFEC}" presName="topArc2" presStyleLbl="parChTrans1D1" presStyleIdx="4" presStyleCnt="12"/>
      <dgm:spPr/>
    </dgm:pt>
    <dgm:pt modelId="{DAB53529-A514-41EF-8D8E-BA7A435EB26D}" type="pres">
      <dgm:prSet presAssocID="{29E7EA2D-F6B2-4996-9917-4D8732F2BFEC}" presName="bottomArc2" presStyleLbl="parChTrans1D1" presStyleIdx="5" presStyleCnt="12"/>
      <dgm:spPr/>
    </dgm:pt>
    <dgm:pt modelId="{76DB9E74-1791-42B5-8DAA-151EDEBA5FAE}" type="pres">
      <dgm:prSet presAssocID="{29E7EA2D-F6B2-4996-9917-4D8732F2BFEC}" presName="topConnNode2" presStyleLbl="node3" presStyleIdx="0" presStyleCnt="0"/>
      <dgm:spPr/>
    </dgm:pt>
    <dgm:pt modelId="{2B2222AB-D13C-40DD-AA2F-F529666DB3E0}" type="pres">
      <dgm:prSet presAssocID="{29E7EA2D-F6B2-4996-9917-4D8732F2BFEC}" presName="hierChild4" presStyleCnt="0"/>
      <dgm:spPr/>
    </dgm:pt>
    <dgm:pt modelId="{449692EA-D8C4-4B3F-80C9-534AB85C1D99}" type="pres">
      <dgm:prSet presAssocID="{29E7EA2D-F6B2-4996-9917-4D8732F2BFEC}" presName="hierChild5" presStyleCnt="0"/>
      <dgm:spPr/>
    </dgm:pt>
    <dgm:pt modelId="{551BAF35-5833-40B7-8D8D-4A3463E502A3}" type="pres">
      <dgm:prSet presAssocID="{59AF1664-EF5E-45AB-943D-EE038271A18A}" presName="Name28" presStyleLbl="parChTrans1D3" presStyleIdx="1" presStyleCnt="3"/>
      <dgm:spPr/>
    </dgm:pt>
    <dgm:pt modelId="{CEA19807-0BCB-467B-8493-6AC3D102E34C}" type="pres">
      <dgm:prSet presAssocID="{257D561F-5F4D-4565-9C3A-2F2586B470CC}" presName="hierRoot2" presStyleCnt="0">
        <dgm:presLayoutVars>
          <dgm:hierBranch val="init"/>
        </dgm:presLayoutVars>
      </dgm:prSet>
      <dgm:spPr/>
    </dgm:pt>
    <dgm:pt modelId="{83980047-2DFF-4B2F-AD0C-27032371BD73}" type="pres">
      <dgm:prSet presAssocID="{257D561F-5F4D-4565-9C3A-2F2586B470CC}" presName="rootComposite2" presStyleCnt="0"/>
      <dgm:spPr/>
    </dgm:pt>
    <dgm:pt modelId="{50911DCC-2393-417B-8A07-C8302541686C}" type="pres">
      <dgm:prSet presAssocID="{257D561F-5F4D-4565-9C3A-2F2586B470CC}" presName="rootText2" presStyleLbl="alignAcc1" presStyleIdx="0" presStyleCnt="0">
        <dgm:presLayoutVars>
          <dgm:chPref val="3"/>
        </dgm:presLayoutVars>
      </dgm:prSet>
      <dgm:spPr/>
    </dgm:pt>
    <dgm:pt modelId="{8922DBE7-178B-45CB-88ED-3CE5F8BB43BA}" type="pres">
      <dgm:prSet presAssocID="{257D561F-5F4D-4565-9C3A-2F2586B470CC}" presName="topArc2" presStyleLbl="parChTrans1D1" presStyleIdx="6" presStyleCnt="12"/>
      <dgm:spPr/>
    </dgm:pt>
    <dgm:pt modelId="{83CF1914-794A-460B-AC38-1CA5F8301955}" type="pres">
      <dgm:prSet presAssocID="{257D561F-5F4D-4565-9C3A-2F2586B470CC}" presName="bottomArc2" presStyleLbl="parChTrans1D1" presStyleIdx="7" presStyleCnt="12"/>
      <dgm:spPr/>
    </dgm:pt>
    <dgm:pt modelId="{E28BF4E0-5ADA-4F6A-BBAF-A9AA0C712C6C}" type="pres">
      <dgm:prSet presAssocID="{257D561F-5F4D-4565-9C3A-2F2586B470CC}" presName="topConnNode2" presStyleLbl="node3" presStyleIdx="0" presStyleCnt="0"/>
      <dgm:spPr/>
    </dgm:pt>
    <dgm:pt modelId="{1D35EE5C-6841-4AC9-8AE1-4CF4D031845F}" type="pres">
      <dgm:prSet presAssocID="{257D561F-5F4D-4565-9C3A-2F2586B470CC}" presName="hierChild4" presStyleCnt="0"/>
      <dgm:spPr/>
    </dgm:pt>
    <dgm:pt modelId="{E6D69440-86EF-4E01-B99B-473A423061E1}" type="pres">
      <dgm:prSet presAssocID="{257D561F-5F4D-4565-9C3A-2F2586B470CC}" presName="hierChild5" presStyleCnt="0"/>
      <dgm:spPr/>
    </dgm:pt>
    <dgm:pt modelId="{525B1FD0-FB71-4183-906E-4A5872432940}" type="pres">
      <dgm:prSet presAssocID="{72516E0B-95D0-4E4D-A81E-70444BB6F888}" presName="hierChild5" presStyleCnt="0"/>
      <dgm:spPr/>
    </dgm:pt>
    <dgm:pt modelId="{2E4BF524-3E66-4D3E-8F8A-792B25887C5E}" type="pres">
      <dgm:prSet presAssocID="{4CB80AA7-E2EB-4E66-B523-96B18D2770C9}" presName="Name28" presStyleLbl="parChTrans1D2" presStyleIdx="1" presStyleCnt="2"/>
      <dgm:spPr/>
    </dgm:pt>
    <dgm:pt modelId="{F44D62BB-6CEC-458D-9C1C-76802E4FE68A}" type="pres">
      <dgm:prSet presAssocID="{EF7933E7-E80A-4FC8-9B42-333470065890}" presName="hierRoot2" presStyleCnt="0">
        <dgm:presLayoutVars>
          <dgm:hierBranch val="init"/>
        </dgm:presLayoutVars>
      </dgm:prSet>
      <dgm:spPr/>
    </dgm:pt>
    <dgm:pt modelId="{0E9433BB-9C12-40F1-B63A-51166FD58162}" type="pres">
      <dgm:prSet presAssocID="{EF7933E7-E80A-4FC8-9B42-333470065890}" presName="rootComposite2" presStyleCnt="0"/>
      <dgm:spPr/>
    </dgm:pt>
    <dgm:pt modelId="{B89D8704-F344-4C67-9795-C57BFD851535}" type="pres">
      <dgm:prSet presAssocID="{EF7933E7-E80A-4FC8-9B42-333470065890}" presName="rootText2" presStyleLbl="alignAcc1" presStyleIdx="0" presStyleCnt="0">
        <dgm:presLayoutVars>
          <dgm:chPref val="3"/>
        </dgm:presLayoutVars>
      </dgm:prSet>
      <dgm:spPr/>
    </dgm:pt>
    <dgm:pt modelId="{3E281463-4EBC-46E8-BD6E-12C3CE1E7C9F}" type="pres">
      <dgm:prSet presAssocID="{EF7933E7-E80A-4FC8-9B42-333470065890}" presName="topArc2" presStyleLbl="parChTrans1D1" presStyleIdx="8" presStyleCnt="12"/>
      <dgm:spPr/>
    </dgm:pt>
    <dgm:pt modelId="{57BCD2D7-0F02-46CE-95DE-BC8A6435D665}" type="pres">
      <dgm:prSet presAssocID="{EF7933E7-E80A-4FC8-9B42-333470065890}" presName="bottomArc2" presStyleLbl="parChTrans1D1" presStyleIdx="9" presStyleCnt="12"/>
      <dgm:spPr/>
    </dgm:pt>
    <dgm:pt modelId="{E803A442-AC16-4843-9A2E-441CA734719F}" type="pres">
      <dgm:prSet presAssocID="{EF7933E7-E80A-4FC8-9B42-333470065890}" presName="topConnNode2" presStyleLbl="node2" presStyleIdx="0" presStyleCnt="0"/>
      <dgm:spPr/>
    </dgm:pt>
    <dgm:pt modelId="{DDEAD68E-BC2E-431E-9185-EA1DCA75FE4C}" type="pres">
      <dgm:prSet presAssocID="{EF7933E7-E80A-4FC8-9B42-333470065890}" presName="hierChild4" presStyleCnt="0"/>
      <dgm:spPr/>
    </dgm:pt>
    <dgm:pt modelId="{8ACD105C-419B-4DC2-B1F8-CC77D7138754}" type="pres">
      <dgm:prSet presAssocID="{22A24346-983F-40D2-A591-AA0C85C63F3B}" presName="Name28" presStyleLbl="parChTrans1D3" presStyleIdx="2" presStyleCnt="3"/>
      <dgm:spPr/>
    </dgm:pt>
    <dgm:pt modelId="{B12AB5C2-C592-4D3C-A946-DE961533DB07}" type="pres">
      <dgm:prSet presAssocID="{E708CF6D-B306-448B-B68C-F8360CECB9C7}" presName="hierRoot2" presStyleCnt="0">
        <dgm:presLayoutVars>
          <dgm:hierBranch val="init"/>
        </dgm:presLayoutVars>
      </dgm:prSet>
      <dgm:spPr/>
    </dgm:pt>
    <dgm:pt modelId="{5903C20E-7C3C-4D91-8D80-AC9E2B349E3F}" type="pres">
      <dgm:prSet presAssocID="{E708CF6D-B306-448B-B68C-F8360CECB9C7}" presName="rootComposite2" presStyleCnt="0"/>
      <dgm:spPr/>
    </dgm:pt>
    <dgm:pt modelId="{4A370469-124B-4D6B-92AC-B13CF64780DC}" type="pres">
      <dgm:prSet presAssocID="{E708CF6D-B306-448B-B68C-F8360CECB9C7}" presName="rootText2" presStyleLbl="alignAcc1" presStyleIdx="0" presStyleCnt="0">
        <dgm:presLayoutVars>
          <dgm:chPref val="3"/>
        </dgm:presLayoutVars>
      </dgm:prSet>
      <dgm:spPr/>
    </dgm:pt>
    <dgm:pt modelId="{414D0563-0F90-446F-A95D-1E16CD152375}" type="pres">
      <dgm:prSet presAssocID="{E708CF6D-B306-448B-B68C-F8360CECB9C7}" presName="topArc2" presStyleLbl="parChTrans1D1" presStyleIdx="10" presStyleCnt="12"/>
      <dgm:spPr/>
    </dgm:pt>
    <dgm:pt modelId="{9A88F1CD-D502-4784-B776-091B8CA9F922}" type="pres">
      <dgm:prSet presAssocID="{E708CF6D-B306-448B-B68C-F8360CECB9C7}" presName="bottomArc2" presStyleLbl="parChTrans1D1" presStyleIdx="11" presStyleCnt="12"/>
      <dgm:spPr/>
    </dgm:pt>
    <dgm:pt modelId="{414DE362-6D05-42E8-A144-205446BE3BE2}" type="pres">
      <dgm:prSet presAssocID="{E708CF6D-B306-448B-B68C-F8360CECB9C7}" presName="topConnNode2" presStyleLbl="node3" presStyleIdx="0" presStyleCnt="0"/>
      <dgm:spPr/>
    </dgm:pt>
    <dgm:pt modelId="{891DD894-EDB5-4B4F-BA50-EA0A36190A77}" type="pres">
      <dgm:prSet presAssocID="{E708CF6D-B306-448B-B68C-F8360CECB9C7}" presName="hierChild4" presStyleCnt="0"/>
      <dgm:spPr/>
    </dgm:pt>
    <dgm:pt modelId="{695DD59B-4E13-45E2-A870-19364385A225}" type="pres">
      <dgm:prSet presAssocID="{E708CF6D-B306-448B-B68C-F8360CECB9C7}" presName="hierChild5" presStyleCnt="0"/>
      <dgm:spPr/>
    </dgm:pt>
    <dgm:pt modelId="{1273ABF2-42B2-4F7A-A94C-69FF4E2BB0D6}" type="pres">
      <dgm:prSet presAssocID="{EF7933E7-E80A-4FC8-9B42-333470065890}" presName="hierChild5" presStyleCnt="0"/>
      <dgm:spPr/>
    </dgm:pt>
    <dgm:pt modelId="{A58740FB-D89D-4DB3-ACCA-E7FD0A5CC8A7}" type="pres">
      <dgm:prSet presAssocID="{425D10BC-04DA-4476-99ED-8AED01F54A8D}" presName="hierChild3" presStyleCnt="0"/>
      <dgm:spPr/>
    </dgm:pt>
  </dgm:ptLst>
  <dgm:cxnLst>
    <dgm:cxn modelId="{AC112D00-1189-4E14-8465-5760AD94397C}" srcId="{72516E0B-95D0-4E4D-A81E-70444BB6F888}" destId="{257D561F-5F4D-4565-9C3A-2F2586B470CC}" srcOrd="1" destOrd="0" parTransId="{59AF1664-EF5E-45AB-943D-EE038271A18A}" sibTransId="{7D969F41-8066-4AE7-BC0A-139BB28B18CF}"/>
    <dgm:cxn modelId="{A91BE204-36BD-4F32-BBFB-1CF95EB186B8}" type="presOf" srcId="{257D561F-5F4D-4565-9C3A-2F2586B470CC}" destId="{50911DCC-2393-417B-8A07-C8302541686C}" srcOrd="0" destOrd="0" presId="urn:microsoft.com/office/officeart/2008/layout/HalfCircleOrganizationChart"/>
    <dgm:cxn modelId="{1EF95607-8DEE-4C23-AE77-89EFB6030F84}" type="presOf" srcId="{72516E0B-95D0-4E4D-A81E-70444BB6F888}" destId="{463513F2-A2F2-43E2-9735-309A5B8B4AF4}" srcOrd="0" destOrd="0" presId="urn:microsoft.com/office/officeart/2008/layout/HalfCircleOrganizationChart"/>
    <dgm:cxn modelId="{CB71D027-0456-488B-BA13-886EEA37B09F}" type="presOf" srcId="{425D10BC-04DA-4476-99ED-8AED01F54A8D}" destId="{CBDFA925-9E7A-4AD6-890F-E12C1EBB9397}" srcOrd="0" destOrd="0" presId="urn:microsoft.com/office/officeart/2008/layout/HalfCircleOrganizationChart"/>
    <dgm:cxn modelId="{E6C1FB2F-34CD-419D-BF63-38E63D4395C2}" srcId="{5A6C428F-974E-4D47-8004-258F3E2AD76D}" destId="{425D10BC-04DA-4476-99ED-8AED01F54A8D}" srcOrd="0" destOrd="0" parTransId="{E0658771-3248-4B6C-8ABD-CC9F162A4C05}" sibTransId="{AED489DA-79A7-4285-99CB-E0622791B577}"/>
    <dgm:cxn modelId="{97570433-6479-4864-B7AE-18EB6B59622B}" type="presOf" srcId="{5A6C428F-974E-4D47-8004-258F3E2AD76D}" destId="{E4937FCC-E818-4B98-8D39-5368C7956C2C}" srcOrd="0" destOrd="0" presId="urn:microsoft.com/office/officeart/2008/layout/HalfCircleOrganizationChart"/>
    <dgm:cxn modelId="{A940D43B-8DA4-4A59-B7C9-EB002CEF3044}" type="presOf" srcId="{E708CF6D-B306-448B-B68C-F8360CECB9C7}" destId="{4A370469-124B-4D6B-92AC-B13CF64780DC}" srcOrd="0" destOrd="0" presId="urn:microsoft.com/office/officeart/2008/layout/HalfCircleOrganizationChart"/>
    <dgm:cxn modelId="{1356E743-3CBC-4BC7-9342-0E19168B445C}" type="presOf" srcId="{22A24346-983F-40D2-A591-AA0C85C63F3B}" destId="{8ACD105C-419B-4DC2-B1F8-CC77D7138754}" srcOrd="0" destOrd="0" presId="urn:microsoft.com/office/officeart/2008/layout/HalfCircleOrganizationChart"/>
    <dgm:cxn modelId="{740F9651-21E1-48E3-BFF7-1A72FF12C871}" type="presOf" srcId="{72516E0B-95D0-4E4D-A81E-70444BB6F888}" destId="{7521FDB2-147C-42BA-8846-3CD88BFADC2E}" srcOrd="1" destOrd="0" presId="urn:microsoft.com/office/officeart/2008/layout/HalfCircleOrganizationChart"/>
    <dgm:cxn modelId="{585C0A7C-8DA8-453F-85E7-78CA62543493}" type="presOf" srcId="{257D561F-5F4D-4565-9C3A-2F2586B470CC}" destId="{E28BF4E0-5ADA-4F6A-BBAF-A9AA0C712C6C}" srcOrd="1" destOrd="0" presId="urn:microsoft.com/office/officeart/2008/layout/HalfCircleOrganizationChart"/>
    <dgm:cxn modelId="{BC8A9A83-76DA-49E8-872C-8DFCAB4ECF41}" srcId="{425D10BC-04DA-4476-99ED-8AED01F54A8D}" destId="{EF7933E7-E80A-4FC8-9B42-333470065890}" srcOrd="1" destOrd="0" parTransId="{4CB80AA7-E2EB-4E66-B523-96B18D2770C9}" sibTransId="{95E75370-4294-40D6-99EF-D8437459F65F}"/>
    <dgm:cxn modelId="{11638A86-9C14-4110-BDC6-4F73103471A3}" type="presOf" srcId="{59AF1664-EF5E-45AB-943D-EE038271A18A}" destId="{551BAF35-5833-40B7-8D8D-4A3463E502A3}" srcOrd="0" destOrd="0" presId="urn:microsoft.com/office/officeart/2008/layout/HalfCircleOrganizationChart"/>
    <dgm:cxn modelId="{852BA091-E527-4CEE-A4FB-9C6B6299CE7A}" type="presOf" srcId="{EF7933E7-E80A-4FC8-9B42-333470065890}" destId="{E803A442-AC16-4843-9A2E-441CA734719F}" srcOrd="1" destOrd="0" presId="urn:microsoft.com/office/officeart/2008/layout/HalfCircleOrganizationChart"/>
    <dgm:cxn modelId="{225A8D95-3B95-463B-AF4D-2B43D7CEC4C2}" type="presOf" srcId="{C577F1C9-B268-4C89-B693-38611C1F66B5}" destId="{5B4F437E-5332-4A41-A43B-63B7A7C9E0ED}" srcOrd="0" destOrd="0" presId="urn:microsoft.com/office/officeart/2008/layout/HalfCircleOrganizationChart"/>
    <dgm:cxn modelId="{858F5FA5-A608-4660-8BEE-00B9C71F517F}" type="presOf" srcId="{EF7933E7-E80A-4FC8-9B42-333470065890}" destId="{B89D8704-F344-4C67-9795-C57BFD851535}" srcOrd="0" destOrd="0" presId="urn:microsoft.com/office/officeart/2008/layout/HalfCircleOrganizationChart"/>
    <dgm:cxn modelId="{7487EEAD-8405-468A-BFFB-8F373627BEE4}" type="presOf" srcId="{425D10BC-04DA-4476-99ED-8AED01F54A8D}" destId="{BB3889E1-F2AC-49CF-A7A5-FFFDBD30281E}" srcOrd="1" destOrd="0" presId="urn:microsoft.com/office/officeart/2008/layout/HalfCircleOrganizationChart"/>
    <dgm:cxn modelId="{0B1BA9AE-D87B-4BDD-A4F0-84A9DDF79C48}" srcId="{425D10BC-04DA-4476-99ED-8AED01F54A8D}" destId="{72516E0B-95D0-4E4D-A81E-70444BB6F888}" srcOrd="0" destOrd="0" parTransId="{C577F1C9-B268-4C89-B693-38611C1F66B5}" sibTransId="{C7F9331D-4A30-4FF0-AF96-411AE149E98B}"/>
    <dgm:cxn modelId="{3E8173B2-AA9A-4655-8CDC-436F1329E172}" type="presOf" srcId="{E708CF6D-B306-448B-B68C-F8360CECB9C7}" destId="{414DE362-6D05-42E8-A144-205446BE3BE2}" srcOrd="1" destOrd="0" presId="urn:microsoft.com/office/officeart/2008/layout/HalfCircleOrganizationChart"/>
    <dgm:cxn modelId="{226C70C6-2A6F-4614-9B10-7C734533511A}" srcId="{EF7933E7-E80A-4FC8-9B42-333470065890}" destId="{E708CF6D-B306-448B-B68C-F8360CECB9C7}" srcOrd="0" destOrd="0" parTransId="{22A24346-983F-40D2-A591-AA0C85C63F3B}" sibTransId="{89942119-50D8-48A1-A407-C76739584868}"/>
    <dgm:cxn modelId="{7865B3D5-9E88-4D43-9692-DC2ED5981D4A}" type="presOf" srcId="{4CB80AA7-E2EB-4E66-B523-96B18D2770C9}" destId="{2E4BF524-3E66-4D3E-8F8A-792B25887C5E}" srcOrd="0" destOrd="0" presId="urn:microsoft.com/office/officeart/2008/layout/HalfCircleOrganizationChart"/>
    <dgm:cxn modelId="{30BAF2DC-69F6-4F5B-94FC-23052DC667FA}" type="presOf" srcId="{9DA9010D-23E5-428D-A902-9766C7A97332}" destId="{5015AD41-0C99-46AA-83F5-ED95C1013344}" srcOrd="0" destOrd="0" presId="urn:microsoft.com/office/officeart/2008/layout/HalfCircleOrganizationChart"/>
    <dgm:cxn modelId="{FF76C5ED-27DA-42F5-9E10-BB81340F82C2}" srcId="{72516E0B-95D0-4E4D-A81E-70444BB6F888}" destId="{29E7EA2D-F6B2-4996-9917-4D8732F2BFEC}" srcOrd="0" destOrd="0" parTransId="{9DA9010D-23E5-428D-A902-9766C7A97332}" sibTransId="{248CB993-8AC7-4125-B6FD-0C3EE58F3E73}"/>
    <dgm:cxn modelId="{439F04F9-FB99-48E0-B1FE-069BA90D2A35}" type="presOf" srcId="{29E7EA2D-F6B2-4996-9917-4D8732F2BFEC}" destId="{259D68C9-3E7C-402C-8E01-60EDF23C02E4}" srcOrd="0" destOrd="0" presId="urn:microsoft.com/office/officeart/2008/layout/HalfCircleOrganizationChart"/>
    <dgm:cxn modelId="{A5694AFA-7916-437B-99D2-ED2968A092C3}" type="presOf" srcId="{29E7EA2D-F6B2-4996-9917-4D8732F2BFEC}" destId="{76DB9E74-1791-42B5-8DAA-151EDEBA5FAE}" srcOrd="1" destOrd="0" presId="urn:microsoft.com/office/officeart/2008/layout/HalfCircleOrganizationChart"/>
    <dgm:cxn modelId="{7C5810B7-E093-41C5-B911-ACA26C99D7EA}" type="presParOf" srcId="{E4937FCC-E818-4B98-8D39-5368C7956C2C}" destId="{B3B0889D-7E20-46C9-BE47-599D13138CD6}" srcOrd="0" destOrd="0" presId="urn:microsoft.com/office/officeart/2008/layout/HalfCircleOrganizationChart"/>
    <dgm:cxn modelId="{B5DDC641-A170-4C15-914D-66DB179FBC08}" type="presParOf" srcId="{B3B0889D-7E20-46C9-BE47-599D13138CD6}" destId="{3377704F-17B2-473F-B187-A8799142F166}" srcOrd="0" destOrd="0" presId="urn:microsoft.com/office/officeart/2008/layout/HalfCircleOrganizationChart"/>
    <dgm:cxn modelId="{F32447C9-11EA-4EAF-A3D0-EEDF253BE0CF}" type="presParOf" srcId="{3377704F-17B2-473F-B187-A8799142F166}" destId="{CBDFA925-9E7A-4AD6-890F-E12C1EBB9397}" srcOrd="0" destOrd="0" presId="urn:microsoft.com/office/officeart/2008/layout/HalfCircleOrganizationChart"/>
    <dgm:cxn modelId="{7AAAFCA9-60E1-4565-AE2B-2158F4F49541}" type="presParOf" srcId="{3377704F-17B2-473F-B187-A8799142F166}" destId="{1F3E3514-38BA-4C09-996C-0813C2F48752}" srcOrd="1" destOrd="0" presId="urn:microsoft.com/office/officeart/2008/layout/HalfCircleOrganizationChart"/>
    <dgm:cxn modelId="{06789D88-CD99-47A8-AA30-FCFF8BFDF70F}" type="presParOf" srcId="{3377704F-17B2-473F-B187-A8799142F166}" destId="{06BB9D8C-A6A8-40C3-AD9F-E6CEA33B6860}" srcOrd="2" destOrd="0" presId="urn:microsoft.com/office/officeart/2008/layout/HalfCircleOrganizationChart"/>
    <dgm:cxn modelId="{1D2F97E5-C967-46EB-B1B4-D4249FF68C27}" type="presParOf" srcId="{3377704F-17B2-473F-B187-A8799142F166}" destId="{BB3889E1-F2AC-49CF-A7A5-FFFDBD30281E}" srcOrd="3" destOrd="0" presId="urn:microsoft.com/office/officeart/2008/layout/HalfCircleOrganizationChart"/>
    <dgm:cxn modelId="{433397EF-54B0-4838-8CAC-4B1BC6487C90}" type="presParOf" srcId="{B3B0889D-7E20-46C9-BE47-599D13138CD6}" destId="{E704662C-0287-40DF-95BC-B7291333E40E}" srcOrd="1" destOrd="0" presId="urn:microsoft.com/office/officeart/2008/layout/HalfCircleOrganizationChart"/>
    <dgm:cxn modelId="{55576345-FBF3-49EC-BDBB-E523E84F16F3}" type="presParOf" srcId="{E704662C-0287-40DF-95BC-B7291333E40E}" destId="{5B4F437E-5332-4A41-A43B-63B7A7C9E0ED}" srcOrd="0" destOrd="0" presId="urn:microsoft.com/office/officeart/2008/layout/HalfCircleOrganizationChart"/>
    <dgm:cxn modelId="{5DB7948A-C2A2-4E2E-82D7-D9D7A91F76D0}" type="presParOf" srcId="{E704662C-0287-40DF-95BC-B7291333E40E}" destId="{F847B6B5-E478-49E7-9961-E9C774649E7F}" srcOrd="1" destOrd="0" presId="urn:microsoft.com/office/officeart/2008/layout/HalfCircleOrganizationChart"/>
    <dgm:cxn modelId="{4EA32ECA-A5BB-4D55-B68C-F440CF4F96B4}" type="presParOf" srcId="{F847B6B5-E478-49E7-9961-E9C774649E7F}" destId="{6C09D07B-E1C3-4E7D-9B44-09856385D982}" srcOrd="0" destOrd="0" presId="urn:microsoft.com/office/officeart/2008/layout/HalfCircleOrganizationChart"/>
    <dgm:cxn modelId="{90341C33-B004-4B9B-8749-C97AD3999DC2}" type="presParOf" srcId="{6C09D07B-E1C3-4E7D-9B44-09856385D982}" destId="{463513F2-A2F2-43E2-9735-309A5B8B4AF4}" srcOrd="0" destOrd="0" presId="urn:microsoft.com/office/officeart/2008/layout/HalfCircleOrganizationChart"/>
    <dgm:cxn modelId="{576EBFB3-16E9-43E5-A4AC-9D6F4293B30A}" type="presParOf" srcId="{6C09D07B-E1C3-4E7D-9B44-09856385D982}" destId="{7A124057-4559-4CA6-BB03-B11FA0F68664}" srcOrd="1" destOrd="0" presId="urn:microsoft.com/office/officeart/2008/layout/HalfCircleOrganizationChart"/>
    <dgm:cxn modelId="{23F19F0F-F6C6-4C76-9DA1-B636D59373AE}" type="presParOf" srcId="{6C09D07B-E1C3-4E7D-9B44-09856385D982}" destId="{9CF51661-B55B-4A2F-BC3F-ACD2676F123A}" srcOrd="2" destOrd="0" presId="urn:microsoft.com/office/officeart/2008/layout/HalfCircleOrganizationChart"/>
    <dgm:cxn modelId="{CC39D862-EC8C-4385-AC92-0CCA97C0A676}" type="presParOf" srcId="{6C09D07B-E1C3-4E7D-9B44-09856385D982}" destId="{7521FDB2-147C-42BA-8846-3CD88BFADC2E}" srcOrd="3" destOrd="0" presId="urn:microsoft.com/office/officeart/2008/layout/HalfCircleOrganizationChart"/>
    <dgm:cxn modelId="{4DBED7D5-DF4D-4D4C-A5F3-051753156821}" type="presParOf" srcId="{F847B6B5-E478-49E7-9961-E9C774649E7F}" destId="{7168AEF1-B35D-457E-A137-5A8F5B80FCFA}" srcOrd="1" destOrd="0" presId="urn:microsoft.com/office/officeart/2008/layout/HalfCircleOrganizationChart"/>
    <dgm:cxn modelId="{81BD0A72-3C06-40B0-8282-E9A8941D31B6}" type="presParOf" srcId="{7168AEF1-B35D-457E-A137-5A8F5B80FCFA}" destId="{5015AD41-0C99-46AA-83F5-ED95C1013344}" srcOrd="0" destOrd="0" presId="urn:microsoft.com/office/officeart/2008/layout/HalfCircleOrganizationChart"/>
    <dgm:cxn modelId="{E46AD562-CAA2-44A0-B26B-4042542BC38F}" type="presParOf" srcId="{7168AEF1-B35D-457E-A137-5A8F5B80FCFA}" destId="{0414FB99-27FB-4C91-A7F8-A0A894780A21}" srcOrd="1" destOrd="0" presId="urn:microsoft.com/office/officeart/2008/layout/HalfCircleOrganizationChart"/>
    <dgm:cxn modelId="{59765457-E781-4F01-8456-A3DDF0E67DDD}" type="presParOf" srcId="{0414FB99-27FB-4C91-A7F8-A0A894780A21}" destId="{6A830F67-152F-4073-AA3C-CE1E5346160F}" srcOrd="0" destOrd="0" presId="urn:microsoft.com/office/officeart/2008/layout/HalfCircleOrganizationChart"/>
    <dgm:cxn modelId="{DD896E6A-5165-4764-A184-A134D365B811}" type="presParOf" srcId="{6A830F67-152F-4073-AA3C-CE1E5346160F}" destId="{259D68C9-3E7C-402C-8E01-60EDF23C02E4}" srcOrd="0" destOrd="0" presId="urn:microsoft.com/office/officeart/2008/layout/HalfCircleOrganizationChart"/>
    <dgm:cxn modelId="{C7C3CCE1-23C0-429E-B71C-6287C2AE7E2A}" type="presParOf" srcId="{6A830F67-152F-4073-AA3C-CE1E5346160F}" destId="{9F4A515C-DA0A-4B20-A270-485EF48420C6}" srcOrd="1" destOrd="0" presId="urn:microsoft.com/office/officeart/2008/layout/HalfCircleOrganizationChart"/>
    <dgm:cxn modelId="{EABBB162-EE4B-42E1-B76C-4E0BE619A1FF}" type="presParOf" srcId="{6A830F67-152F-4073-AA3C-CE1E5346160F}" destId="{DAB53529-A514-41EF-8D8E-BA7A435EB26D}" srcOrd="2" destOrd="0" presId="urn:microsoft.com/office/officeart/2008/layout/HalfCircleOrganizationChart"/>
    <dgm:cxn modelId="{B2D8EC8D-AC69-4D90-9F3C-575163EDC5C0}" type="presParOf" srcId="{6A830F67-152F-4073-AA3C-CE1E5346160F}" destId="{76DB9E74-1791-42B5-8DAA-151EDEBA5FAE}" srcOrd="3" destOrd="0" presId="urn:microsoft.com/office/officeart/2008/layout/HalfCircleOrganizationChart"/>
    <dgm:cxn modelId="{475EDB5A-9BCF-479C-AC15-7BDA14C5498A}" type="presParOf" srcId="{0414FB99-27FB-4C91-A7F8-A0A894780A21}" destId="{2B2222AB-D13C-40DD-AA2F-F529666DB3E0}" srcOrd="1" destOrd="0" presId="urn:microsoft.com/office/officeart/2008/layout/HalfCircleOrganizationChart"/>
    <dgm:cxn modelId="{28D681FA-6DF1-4E0A-89A5-BDF709BD2B41}" type="presParOf" srcId="{0414FB99-27FB-4C91-A7F8-A0A894780A21}" destId="{449692EA-D8C4-4B3F-80C9-534AB85C1D99}" srcOrd="2" destOrd="0" presId="urn:microsoft.com/office/officeart/2008/layout/HalfCircleOrganizationChart"/>
    <dgm:cxn modelId="{7B3DA5F1-4A9E-4BBE-80CC-295F26E17EF8}" type="presParOf" srcId="{7168AEF1-B35D-457E-A137-5A8F5B80FCFA}" destId="{551BAF35-5833-40B7-8D8D-4A3463E502A3}" srcOrd="2" destOrd="0" presId="urn:microsoft.com/office/officeart/2008/layout/HalfCircleOrganizationChart"/>
    <dgm:cxn modelId="{07AEFCFD-F727-471F-9004-01B58AD5685B}" type="presParOf" srcId="{7168AEF1-B35D-457E-A137-5A8F5B80FCFA}" destId="{CEA19807-0BCB-467B-8493-6AC3D102E34C}" srcOrd="3" destOrd="0" presId="urn:microsoft.com/office/officeart/2008/layout/HalfCircleOrganizationChart"/>
    <dgm:cxn modelId="{65A2E08A-C520-4840-935E-86F7956E49C7}" type="presParOf" srcId="{CEA19807-0BCB-467B-8493-6AC3D102E34C}" destId="{83980047-2DFF-4B2F-AD0C-27032371BD73}" srcOrd="0" destOrd="0" presId="urn:microsoft.com/office/officeart/2008/layout/HalfCircleOrganizationChart"/>
    <dgm:cxn modelId="{F11F1C6A-5AD2-4B66-BF67-71D644AA5775}" type="presParOf" srcId="{83980047-2DFF-4B2F-AD0C-27032371BD73}" destId="{50911DCC-2393-417B-8A07-C8302541686C}" srcOrd="0" destOrd="0" presId="urn:microsoft.com/office/officeart/2008/layout/HalfCircleOrganizationChart"/>
    <dgm:cxn modelId="{F218C49A-C60C-46DF-BE94-1ABA801352E1}" type="presParOf" srcId="{83980047-2DFF-4B2F-AD0C-27032371BD73}" destId="{8922DBE7-178B-45CB-88ED-3CE5F8BB43BA}" srcOrd="1" destOrd="0" presId="urn:microsoft.com/office/officeart/2008/layout/HalfCircleOrganizationChart"/>
    <dgm:cxn modelId="{2BCFA6DD-D59D-4043-9007-663CA2BB13C7}" type="presParOf" srcId="{83980047-2DFF-4B2F-AD0C-27032371BD73}" destId="{83CF1914-794A-460B-AC38-1CA5F8301955}" srcOrd="2" destOrd="0" presId="urn:microsoft.com/office/officeart/2008/layout/HalfCircleOrganizationChart"/>
    <dgm:cxn modelId="{80773449-B071-4012-B695-99F746041CF6}" type="presParOf" srcId="{83980047-2DFF-4B2F-AD0C-27032371BD73}" destId="{E28BF4E0-5ADA-4F6A-BBAF-A9AA0C712C6C}" srcOrd="3" destOrd="0" presId="urn:microsoft.com/office/officeart/2008/layout/HalfCircleOrganizationChart"/>
    <dgm:cxn modelId="{88EDCD26-CCE0-4C23-B826-0FFFF06A38F1}" type="presParOf" srcId="{CEA19807-0BCB-467B-8493-6AC3D102E34C}" destId="{1D35EE5C-6841-4AC9-8AE1-4CF4D031845F}" srcOrd="1" destOrd="0" presId="urn:microsoft.com/office/officeart/2008/layout/HalfCircleOrganizationChart"/>
    <dgm:cxn modelId="{5B3A8E87-D56D-4018-8B75-D244AF16F63A}" type="presParOf" srcId="{CEA19807-0BCB-467B-8493-6AC3D102E34C}" destId="{E6D69440-86EF-4E01-B99B-473A423061E1}" srcOrd="2" destOrd="0" presId="urn:microsoft.com/office/officeart/2008/layout/HalfCircleOrganizationChart"/>
    <dgm:cxn modelId="{152F9638-5C0B-4168-9A5F-CFA71F9FD06C}" type="presParOf" srcId="{F847B6B5-E478-49E7-9961-E9C774649E7F}" destId="{525B1FD0-FB71-4183-906E-4A5872432940}" srcOrd="2" destOrd="0" presId="urn:microsoft.com/office/officeart/2008/layout/HalfCircleOrganizationChart"/>
    <dgm:cxn modelId="{E6D2A1B8-F4A4-4155-8057-AA2054575D4E}" type="presParOf" srcId="{E704662C-0287-40DF-95BC-B7291333E40E}" destId="{2E4BF524-3E66-4D3E-8F8A-792B25887C5E}" srcOrd="2" destOrd="0" presId="urn:microsoft.com/office/officeart/2008/layout/HalfCircleOrganizationChart"/>
    <dgm:cxn modelId="{3EB6B82B-FB9A-405F-8D76-33AE269D0C1E}" type="presParOf" srcId="{E704662C-0287-40DF-95BC-B7291333E40E}" destId="{F44D62BB-6CEC-458D-9C1C-76802E4FE68A}" srcOrd="3" destOrd="0" presId="urn:microsoft.com/office/officeart/2008/layout/HalfCircleOrganizationChart"/>
    <dgm:cxn modelId="{89DA023E-E09C-4CE3-AA8B-27E5E6BDDF8A}" type="presParOf" srcId="{F44D62BB-6CEC-458D-9C1C-76802E4FE68A}" destId="{0E9433BB-9C12-40F1-B63A-51166FD58162}" srcOrd="0" destOrd="0" presId="urn:microsoft.com/office/officeart/2008/layout/HalfCircleOrganizationChart"/>
    <dgm:cxn modelId="{0A56D86E-570A-4B37-A16D-8E9B84B9D0D8}" type="presParOf" srcId="{0E9433BB-9C12-40F1-B63A-51166FD58162}" destId="{B89D8704-F344-4C67-9795-C57BFD851535}" srcOrd="0" destOrd="0" presId="urn:microsoft.com/office/officeart/2008/layout/HalfCircleOrganizationChart"/>
    <dgm:cxn modelId="{95A5D0F0-CCCA-4823-B0E4-93F77397C9B6}" type="presParOf" srcId="{0E9433BB-9C12-40F1-B63A-51166FD58162}" destId="{3E281463-4EBC-46E8-BD6E-12C3CE1E7C9F}" srcOrd="1" destOrd="0" presId="urn:microsoft.com/office/officeart/2008/layout/HalfCircleOrganizationChart"/>
    <dgm:cxn modelId="{5389ACB7-6A1F-4FD1-B85D-2E916780BFD1}" type="presParOf" srcId="{0E9433BB-9C12-40F1-B63A-51166FD58162}" destId="{57BCD2D7-0F02-46CE-95DE-BC8A6435D665}" srcOrd="2" destOrd="0" presId="urn:microsoft.com/office/officeart/2008/layout/HalfCircleOrganizationChart"/>
    <dgm:cxn modelId="{86051422-4319-49C7-BEAB-014D01952BDA}" type="presParOf" srcId="{0E9433BB-9C12-40F1-B63A-51166FD58162}" destId="{E803A442-AC16-4843-9A2E-441CA734719F}" srcOrd="3" destOrd="0" presId="urn:microsoft.com/office/officeart/2008/layout/HalfCircleOrganizationChart"/>
    <dgm:cxn modelId="{B74C3764-E42E-45E1-BEE2-668480FCAD5B}" type="presParOf" srcId="{F44D62BB-6CEC-458D-9C1C-76802E4FE68A}" destId="{DDEAD68E-BC2E-431E-9185-EA1DCA75FE4C}" srcOrd="1" destOrd="0" presId="urn:microsoft.com/office/officeart/2008/layout/HalfCircleOrganizationChart"/>
    <dgm:cxn modelId="{71292669-2C12-4A05-B71C-C8ED873AABD2}" type="presParOf" srcId="{DDEAD68E-BC2E-431E-9185-EA1DCA75FE4C}" destId="{8ACD105C-419B-4DC2-B1F8-CC77D7138754}" srcOrd="0" destOrd="0" presId="urn:microsoft.com/office/officeart/2008/layout/HalfCircleOrganizationChart"/>
    <dgm:cxn modelId="{9F23FFAA-0EF2-4934-892D-5823C18A03F4}" type="presParOf" srcId="{DDEAD68E-BC2E-431E-9185-EA1DCA75FE4C}" destId="{B12AB5C2-C592-4D3C-A946-DE961533DB07}" srcOrd="1" destOrd="0" presId="urn:microsoft.com/office/officeart/2008/layout/HalfCircleOrganizationChart"/>
    <dgm:cxn modelId="{F4EF9F01-4C90-48AB-BD3C-CBFE0E053C08}" type="presParOf" srcId="{B12AB5C2-C592-4D3C-A946-DE961533DB07}" destId="{5903C20E-7C3C-4D91-8D80-AC9E2B349E3F}" srcOrd="0" destOrd="0" presId="urn:microsoft.com/office/officeart/2008/layout/HalfCircleOrganizationChart"/>
    <dgm:cxn modelId="{6BA6CE3B-3D5C-4C14-ADB4-8002F0105B82}" type="presParOf" srcId="{5903C20E-7C3C-4D91-8D80-AC9E2B349E3F}" destId="{4A370469-124B-4D6B-92AC-B13CF64780DC}" srcOrd="0" destOrd="0" presId="urn:microsoft.com/office/officeart/2008/layout/HalfCircleOrganizationChart"/>
    <dgm:cxn modelId="{8B366B18-AB9C-4D00-92F4-F917ED419295}" type="presParOf" srcId="{5903C20E-7C3C-4D91-8D80-AC9E2B349E3F}" destId="{414D0563-0F90-446F-A95D-1E16CD152375}" srcOrd="1" destOrd="0" presId="urn:microsoft.com/office/officeart/2008/layout/HalfCircleOrganizationChart"/>
    <dgm:cxn modelId="{0B57095A-130A-440C-84B5-3ABF8131BE20}" type="presParOf" srcId="{5903C20E-7C3C-4D91-8D80-AC9E2B349E3F}" destId="{9A88F1CD-D502-4784-B776-091B8CA9F922}" srcOrd="2" destOrd="0" presId="urn:microsoft.com/office/officeart/2008/layout/HalfCircleOrganizationChart"/>
    <dgm:cxn modelId="{4D7C14A0-53D3-4207-B6F1-69DE11054674}" type="presParOf" srcId="{5903C20E-7C3C-4D91-8D80-AC9E2B349E3F}" destId="{414DE362-6D05-42E8-A144-205446BE3BE2}" srcOrd="3" destOrd="0" presId="urn:microsoft.com/office/officeart/2008/layout/HalfCircleOrganizationChart"/>
    <dgm:cxn modelId="{E86ECDE9-29F1-4132-B902-8F8E1704D608}" type="presParOf" srcId="{B12AB5C2-C592-4D3C-A946-DE961533DB07}" destId="{891DD894-EDB5-4B4F-BA50-EA0A36190A77}" srcOrd="1" destOrd="0" presId="urn:microsoft.com/office/officeart/2008/layout/HalfCircleOrganizationChart"/>
    <dgm:cxn modelId="{4E70859E-156B-4139-86BC-8A905FDB0DB2}" type="presParOf" srcId="{B12AB5C2-C592-4D3C-A946-DE961533DB07}" destId="{695DD59B-4E13-45E2-A870-19364385A225}" srcOrd="2" destOrd="0" presId="urn:microsoft.com/office/officeart/2008/layout/HalfCircleOrganizationChart"/>
    <dgm:cxn modelId="{D1567D35-A20C-458C-93BB-3CFD79DF82EE}" type="presParOf" srcId="{F44D62BB-6CEC-458D-9C1C-76802E4FE68A}" destId="{1273ABF2-42B2-4F7A-A94C-69FF4E2BB0D6}" srcOrd="2" destOrd="0" presId="urn:microsoft.com/office/officeart/2008/layout/HalfCircleOrganizationChart"/>
    <dgm:cxn modelId="{A61CCB54-62C6-499B-BF1D-9A8035CEC4BE}" type="presParOf" srcId="{B3B0889D-7E20-46C9-BE47-599D13138CD6}" destId="{A58740FB-D89D-4DB3-ACCA-E7FD0A5CC8A7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DC72B3F-CF9C-448B-A6AB-B8747EE491AB}" type="doc">
      <dgm:prSet loTypeId="urn:microsoft.com/office/officeart/2005/8/layout/cycle1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A7880CFD-FEA8-49D8-B305-37F63C2053E6}">
      <dgm:prSet phldrT="[Text]"/>
      <dgm:spPr/>
      <dgm:t>
        <a:bodyPr/>
        <a:lstStyle/>
        <a:p>
          <a:r>
            <a:rPr lang="zh-CN" altLang="en-US" dirty="0"/>
            <a:t>引文或参考书目的罗列，要统一</a:t>
          </a:r>
          <a:endParaRPr lang="en-SG" dirty="0"/>
        </a:p>
      </dgm:t>
    </dgm:pt>
    <dgm:pt modelId="{16716E9A-8A28-4D94-92D6-D9A5B7983D21}" type="parTrans" cxnId="{62F2DAFD-1C04-4997-8F96-0C0BE62C922F}">
      <dgm:prSet/>
      <dgm:spPr/>
      <dgm:t>
        <a:bodyPr/>
        <a:lstStyle/>
        <a:p>
          <a:endParaRPr lang="en-SG"/>
        </a:p>
      </dgm:t>
    </dgm:pt>
    <dgm:pt modelId="{0BFEDE94-570B-4560-854C-75AB740D9CC5}" type="sibTrans" cxnId="{62F2DAFD-1C04-4997-8F96-0C0BE62C922F}">
      <dgm:prSet/>
      <dgm:spPr/>
      <dgm:t>
        <a:bodyPr/>
        <a:lstStyle/>
        <a:p>
          <a:endParaRPr lang="en-SG"/>
        </a:p>
      </dgm:t>
    </dgm:pt>
    <dgm:pt modelId="{E1FAD489-7AAC-48FE-95BC-EFECD38D65F1}">
      <dgm:prSet phldrT="[Text]"/>
      <dgm:spPr/>
      <dgm:t>
        <a:bodyPr/>
        <a:lstStyle/>
        <a:p>
          <a:r>
            <a:rPr lang="zh-CN" altLang="en-US" dirty="0"/>
            <a:t>脚注或尾注，选其一，不要交叉使用</a:t>
          </a:r>
          <a:endParaRPr lang="en-SG" dirty="0"/>
        </a:p>
      </dgm:t>
    </dgm:pt>
    <dgm:pt modelId="{E93FD159-BE3D-4365-AD7B-9D40575CC433}" type="parTrans" cxnId="{22004B9F-B422-400A-93CE-AABA3A1272E5}">
      <dgm:prSet/>
      <dgm:spPr/>
      <dgm:t>
        <a:bodyPr/>
        <a:lstStyle/>
        <a:p>
          <a:endParaRPr lang="en-SG"/>
        </a:p>
      </dgm:t>
    </dgm:pt>
    <dgm:pt modelId="{7B332B83-FE9E-4E02-B358-77D36250B4F6}" type="sibTrans" cxnId="{22004B9F-B422-400A-93CE-AABA3A1272E5}">
      <dgm:prSet/>
      <dgm:spPr/>
      <dgm:t>
        <a:bodyPr/>
        <a:lstStyle/>
        <a:p>
          <a:endParaRPr lang="en-SG"/>
        </a:p>
      </dgm:t>
    </dgm:pt>
    <dgm:pt modelId="{CBB14DD3-C388-4D99-AA75-4AD2D86F2658}">
      <dgm:prSet phldrT="[Text]"/>
      <dgm:spPr/>
      <dgm:t>
        <a:bodyPr/>
        <a:lstStyle/>
        <a:p>
          <a:r>
            <a:rPr lang="zh-CN" altLang="en-US" dirty="0"/>
            <a:t>如果用尾注模式，偶尔的脚注可以，但不要重叠</a:t>
          </a:r>
          <a:endParaRPr lang="en-SG" dirty="0"/>
        </a:p>
      </dgm:t>
    </dgm:pt>
    <dgm:pt modelId="{5466A4F1-10D0-4F60-BB20-723EA03AE79B}" type="parTrans" cxnId="{2C272EBA-D31F-406E-A805-D90F07D51CDD}">
      <dgm:prSet/>
      <dgm:spPr/>
      <dgm:t>
        <a:bodyPr/>
        <a:lstStyle/>
        <a:p>
          <a:endParaRPr lang="en-SG"/>
        </a:p>
      </dgm:t>
    </dgm:pt>
    <dgm:pt modelId="{C9BA5527-B6D5-4E78-9722-543C6EE18F28}" type="sibTrans" cxnId="{2C272EBA-D31F-406E-A805-D90F07D51CDD}">
      <dgm:prSet/>
      <dgm:spPr/>
      <dgm:t>
        <a:bodyPr/>
        <a:lstStyle/>
        <a:p>
          <a:endParaRPr lang="en-SG"/>
        </a:p>
      </dgm:t>
    </dgm:pt>
    <dgm:pt modelId="{9C54D49E-6F32-4DCF-A1FA-40500CE6791B}">
      <dgm:prSet phldrT="[Text]"/>
      <dgm:spPr/>
      <dgm:t>
        <a:bodyPr/>
        <a:lstStyle/>
        <a:p>
          <a:r>
            <a:rPr lang="zh-CN" altLang="en-US" dirty="0"/>
            <a:t>原始资料和当代研究要分开</a:t>
          </a:r>
          <a:endParaRPr lang="en-SG" dirty="0"/>
        </a:p>
      </dgm:t>
    </dgm:pt>
    <dgm:pt modelId="{E1203C87-F4E6-463D-802C-C9B4D33858A1}" type="parTrans" cxnId="{6C159F0F-F118-4103-9D5F-C169607097B7}">
      <dgm:prSet/>
      <dgm:spPr/>
      <dgm:t>
        <a:bodyPr/>
        <a:lstStyle/>
        <a:p>
          <a:endParaRPr lang="en-SG"/>
        </a:p>
      </dgm:t>
    </dgm:pt>
    <dgm:pt modelId="{BFC93F9E-8E43-487F-BFE1-922FD03DC550}" type="sibTrans" cxnId="{6C159F0F-F118-4103-9D5F-C169607097B7}">
      <dgm:prSet/>
      <dgm:spPr/>
      <dgm:t>
        <a:bodyPr/>
        <a:lstStyle/>
        <a:p>
          <a:endParaRPr lang="en-SG"/>
        </a:p>
      </dgm:t>
    </dgm:pt>
    <dgm:pt modelId="{9E1C46FE-81C0-46B3-8D8E-0AAABA76D87E}">
      <dgm:prSet phldrT="[Text]"/>
      <dgm:spPr/>
      <dgm:t>
        <a:bodyPr/>
        <a:lstStyle/>
        <a:p>
          <a:r>
            <a:rPr lang="zh-CN" altLang="en-US" dirty="0"/>
            <a:t>引文风格要标准化</a:t>
          </a:r>
          <a:endParaRPr lang="en-SG" dirty="0"/>
        </a:p>
      </dgm:t>
    </dgm:pt>
    <dgm:pt modelId="{A827B392-1597-4E1F-ACEA-1C3E3D645DC5}" type="parTrans" cxnId="{D68BC8FA-DF84-46F5-BB47-CCEB40782C92}">
      <dgm:prSet/>
      <dgm:spPr/>
      <dgm:t>
        <a:bodyPr/>
        <a:lstStyle/>
        <a:p>
          <a:endParaRPr lang="en-SG"/>
        </a:p>
      </dgm:t>
    </dgm:pt>
    <dgm:pt modelId="{ABCC0478-B9DF-4405-9F53-27A3AF174F14}" type="sibTrans" cxnId="{D68BC8FA-DF84-46F5-BB47-CCEB40782C92}">
      <dgm:prSet/>
      <dgm:spPr/>
      <dgm:t>
        <a:bodyPr/>
        <a:lstStyle/>
        <a:p>
          <a:endParaRPr lang="en-SG"/>
        </a:p>
      </dgm:t>
    </dgm:pt>
    <dgm:pt modelId="{382906B9-87CB-40B3-8400-FDFD8D7132EE}" type="pres">
      <dgm:prSet presAssocID="{BDC72B3F-CF9C-448B-A6AB-B8747EE491AB}" presName="cycle" presStyleCnt="0">
        <dgm:presLayoutVars>
          <dgm:dir/>
          <dgm:resizeHandles val="exact"/>
        </dgm:presLayoutVars>
      </dgm:prSet>
      <dgm:spPr/>
    </dgm:pt>
    <dgm:pt modelId="{826051B5-B5C0-48C9-878A-213CC338B49A}" type="pres">
      <dgm:prSet presAssocID="{A7880CFD-FEA8-49D8-B305-37F63C2053E6}" presName="dummy" presStyleCnt="0"/>
      <dgm:spPr/>
    </dgm:pt>
    <dgm:pt modelId="{6C64B581-93DD-464A-9C6B-BC0CA18AB018}" type="pres">
      <dgm:prSet presAssocID="{A7880CFD-FEA8-49D8-B305-37F63C2053E6}" presName="node" presStyleLbl="revTx" presStyleIdx="0" presStyleCnt="5">
        <dgm:presLayoutVars>
          <dgm:bulletEnabled val="1"/>
        </dgm:presLayoutVars>
      </dgm:prSet>
      <dgm:spPr/>
    </dgm:pt>
    <dgm:pt modelId="{56A81DF0-424E-4A89-8DDF-03894467ECEF}" type="pres">
      <dgm:prSet presAssocID="{0BFEDE94-570B-4560-854C-75AB740D9CC5}" presName="sibTrans" presStyleLbl="node1" presStyleIdx="0" presStyleCnt="5"/>
      <dgm:spPr/>
    </dgm:pt>
    <dgm:pt modelId="{ABE8B286-9B90-43F5-9B22-8D7E384796E1}" type="pres">
      <dgm:prSet presAssocID="{E1FAD489-7AAC-48FE-95BC-EFECD38D65F1}" presName="dummy" presStyleCnt="0"/>
      <dgm:spPr/>
    </dgm:pt>
    <dgm:pt modelId="{DA41ADEB-8149-4D35-9A6D-6C0525464F66}" type="pres">
      <dgm:prSet presAssocID="{E1FAD489-7AAC-48FE-95BC-EFECD38D65F1}" presName="node" presStyleLbl="revTx" presStyleIdx="1" presStyleCnt="5">
        <dgm:presLayoutVars>
          <dgm:bulletEnabled val="1"/>
        </dgm:presLayoutVars>
      </dgm:prSet>
      <dgm:spPr/>
    </dgm:pt>
    <dgm:pt modelId="{FF8C55F1-28C0-4AE5-9570-662BFCB71A5F}" type="pres">
      <dgm:prSet presAssocID="{7B332B83-FE9E-4E02-B358-77D36250B4F6}" presName="sibTrans" presStyleLbl="node1" presStyleIdx="1" presStyleCnt="5"/>
      <dgm:spPr/>
    </dgm:pt>
    <dgm:pt modelId="{AD5E25B1-D397-4C98-8BBF-1E67B81EBACE}" type="pres">
      <dgm:prSet presAssocID="{CBB14DD3-C388-4D99-AA75-4AD2D86F2658}" presName="dummy" presStyleCnt="0"/>
      <dgm:spPr/>
    </dgm:pt>
    <dgm:pt modelId="{B5BC36AB-5DE9-4850-A185-1E86566B2C70}" type="pres">
      <dgm:prSet presAssocID="{CBB14DD3-C388-4D99-AA75-4AD2D86F2658}" presName="node" presStyleLbl="revTx" presStyleIdx="2" presStyleCnt="5">
        <dgm:presLayoutVars>
          <dgm:bulletEnabled val="1"/>
        </dgm:presLayoutVars>
      </dgm:prSet>
      <dgm:spPr/>
    </dgm:pt>
    <dgm:pt modelId="{E3205BCF-1F23-47DC-948E-4C7A3FE0C3EA}" type="pres">
      <dgm:prSet presAssocID="{C9BA5527-B6D5-4E78-9722-543C6EE18F28}" presName="sibTrans" presStyleLbl="node1" presStyleIdx="2" presStyleCnt="5"/>
      <dgm:spPr/>
    </dgm:pt>
    <dgm:pt modelId="{DD0A0C54-ABA4-422A-B984-6FD5EC7EB3EF}" type="pres">
      <dgm:prSet presAssocID="{9C54D49E-6F32-4DCF-A1FA-40500CE6791B}" presName="dummy" presStyleCnt="0"/>
      <dgm:spPr/>
    </dgm:pt>
    <dgm:pt modelId="{A5BD7135-A377-448B-B158-DD54B617D592}" type="pres">
      <dgm:prSet presAssocID="{9C54D49E-6F32-4DCF-A1FA-40500CE6791B}" presName="node" presStyleLbl="revTx" presStyleIdx="3" presStyleCnt="5">
        <dgm:presLayoutVars>
          <dgm:bulletEnabled val="1"/>
        </dgm:presLayoutVars>
      </dgm:prSet>
      <dgm:spPr/>
    </dgm:pt>
    <dgm:pt modelId="{D8FBF5BC-AC26-46AC-A2FC-ED26CDFC0AFB}" type="pres">
      <dgm:prSet presAssocID="{BFC93F9E-8E43-487F-BFE1-922FD03DC550}" presName="sibTrans" presStyleLbl="node1" presStyleIdx="3" presStyleCnt="5"/>
      <dgm:spPr/>
    </dgm:pt>
    <dgm:pt modelId="{2CD07739-F414-4FA8-AEC1-0B2CF1638701}" type="pres">
      <dgm:prSet presAssocID="{9E1C46FE-81C0-46B3-8D8E-0AAABA76D87E}" presName="dummy" presStyleCnt="0"/>
      <dgm:spPr/>
    </dgm:pt>
    <dgm:pt modelId="{32B3DC0F-5A34-4F43-A5A5-F735FAF85FD7}" type="pres">
      <dgm:prSet presAssocID="{9E1C46FE-81C0-46B3-8D8E-0AAABA76D87E}" presName="node" presStyleLbl="revTx" presStyleIdx="4" presStyleCnt="5">
        <dgm:presLayoutVars>
          <dgm:bulletEnabled val="1"/>
        </dgm:presLayoutVars>
      </dgm:prSet>
      <dgm:spPr/>
    </dgm:pt>
    <dgm:pt modelId="{4B493445-C332-4399-9B25-1E4688DFA91D}" type="pres">
      <dgm:prSet presAssocID="{ABCC0478-B9DF-4405-9F53-27A3AF174F14}" presName="sibTrans" presStyleLbl="node1" presStyleIdx="4" presStyleCnt="5"/>
      <dgm:spPr/>
    </dgm:pt>
  </dgm:ptLst>
  <dgm:cxnLst>
    <dgm:cxn modelId="{F26CA203-57E0-4DDB-ACB4-415470601F68}" type="presOf" srcId="{C9BA5527-B6D5-4E78-9722-543C6EE18F28}" destId="{E3205BCF-1F23-47DC-948E-4C7A3FE0C3EA}" srcOrd="0" destOrd="0" presId="urn:microsoft.com/office/officeart/2005/8/layout/cycle1"/>
    <dgm:cxn modelId="{6C159F0F-F118-4103-9D5F-C169607097B7}" srcId="{BDC72B3F-CF9C-448B-A6AB-B8747EE491AB}" destId="{9C54D49E-6F32-4DCF-A1FA-40500CE6791B}" srcOrd="3" destOrd="0" parTransId="{E1203C87-F4E6-463D-802C-C9B4D33858A1}" sibTransId="{BFC93F9E-8E43-487F-BFE1-922FD03DC550}"/>
    <dgm:cxn modelId="{3A2AEA1F-3FC1-4195-A6C8-78A44CCF263F}" type="presOf" srcId="{CBB14DD3-C388-4D99-AA75-4AD2D86F2658}" destId="{B5BC36AB-5DE9-4850-A185-1E86566B2C70}" srcOrd="0" destOrd="0" presId="urn:microsoft.com/office/officeart/2005/8/layout/cycle1"/>
    <dgm:cxn modelId="{35E95E29-63DA-40A5-ACA7-4E6F3418A691}" type="presOf" srcId="{9E1C46FE-81C0-46B3-8D8E-0AAABA76D87E}" destId="{32B3DC0F-5A34-4F43-A5A5-F735FAF85FD7}" srcOrd="0" destOrd="0" presId="urn:microsoft.com/office/officeart/2005/8/layout/cycle1"/>
    <dgm:cxn modelId="{BCBD042B-E02E-472C-A588-A2EA884EEA32}" type="presOf" srcId="{0BFEDE94-570B-4560-854C-75AB740D9CC5}" destId="{56A81DF0-424E-4A89-8DDF-03894467ECEF}" srcOrd="0" destOrd="0" presId="urn:microsoft.com/office/officeart/2005/8/layout/cycle1"/>
    <dgm:cxn modelId="{C0B02F3A-F29B-4274-8532-239CB0D30547}" type="presOf" srcId="{E1FAD489-7AAC-48FE-95BC-EFECD38D65F1}" destId="{DA41ADEB-8149-4D35-9A6D-6C0525464F66}" srcOrd="0" destOrd="0" presId="urn:microsoft.com/office/officeart/2005/8/layout/cycle1"/>
    <dgm:cxn modelId="{64FE923D-DEB6-4680-BAEB-D0F0728CF718}" type="presOf" srcId="{9C54D49E-6F32-4DCF-A1FA-40500CE6791B}" destId="{A5BD7135-A377-448B-B158-DD54B617D592}" srcOrd="0" destOrd="0" presId="urn:microsoft.com/office/officeart/2005/8/layout/cycle1"/>
    <dgm:cxn modelId="{78083693-0BE9-4A8D-A39D-230C4AB2E7EB}" type="presOf" srcId="{7B332B83-FE9E-4E02-B358-77D36250B4F6}" destId="{FF8C55F1-28C0-4AE5-9570-662BFCB71A5F}" srcOrd="0" destOrd="0" presId="urn:microsoft.com/office/officeart/2005/8/layout/cycle1"/>
    <dgm:cxn modelId="{22004B9F-B422-400A-93CE-AABA3A1272E5}" srcId="{BDC72B3F-CF9C-448B-A6AB-B8747EE491AB}" destId="{E1FAD489-7AAC-48FE-95BC-EFECD38D65F1}" srcOrd="1" destOrd="0" parTransId="{E93FD159-BE3D-4365-AD7B-9D40575CC433}" sibTransId="{7B332B83-FE9E-4E02-B358-77D36250B4F6}"/>
    <dgm:cxn modelId="{F90AE1B6-A23A-4AF9-864D-239A76DD0A93}" type="presOf" srcId="{A7880CFD-FEA8-49D8-B305-37F63C2053E6}" destId="{6C64B581-93DD-464A-9C6B-BC0CA18AB018}" srcOrd="0" destOrd="0" presId="urn:microsoft.com/office/officeart/2005/8/layout/cycle1"/>
    <dgm:cxn modelId="{D3E02AB9-FCB6-40B7-9854-088C5EC3E220}" type="presOf" srcId="{ABCC0478-B9DF-4405-9F53-27A3AF174F14}" destId="{4B493445-C332-4399-9B25-1E4688DFA91D}" srcOrd="0" destOrd="0" presId="urn:microsoft.com/office/officeart/2005/8/layout/cycle1"/>
    <dgm:cxn modelId="{2C272EBA-D31F-406E-A805-D90F07D51CDD}" srcId="{BDC72B3F-CF9C-448B-A6AB-B8747EE491AB}" destId="{CBB14DD3-C388-4D99-AA75-4AD2D86F2658}" srcOrd="2" destOrd="0" parTransId="{5466A4F1-10D0-4F60-BB20-723EA03AE79B}" sibTransId="{C9BA5527-B6D5-4E78-9722-543C6EE18F28}"/>
    <dgm:cxn modelId="{44D5DDE0-B8E7-407D-A62F-59A75FA1BADC}" type="presOf" srcId="{BFC93F9E-8E43-487F-BFE1-922FD03DC550}" destId="{D8FBF5BC-AC26-46AC-A2FC-ED26CDFC0AFB}" srcOrd="0" destOrd="0" presId="urn:microsoft.com/office/officeart/2005/8/layout/cycle1"/>
    <dgm:cxn modelId="{D68BC8FA-DF84-46F5-BB47-CCEB40782C92}" srcId="{BDC72B3F-CF9C-448B-A6AB-B8747EE491AB}" destId="{9E1C46FE-81C0-46B3-8D8E-0AAABA76D87E}" srcOrd="4" destOrd="0" parTransId="{A827B392-1597-4E1F-ACEA-1C3E3D645DC5}" sibTransId="{ABCC0478-B9DF-4405-9F53-27A3AF174F14}"/>
    <dgm:cxn modelId="{62F2DAFD-1C04-4997-8F96-0C0BE62C922F}" srcId="{BDC72B3F-CF9C-448B-A6AB-B8747EE491AB}" destId="{A7880CFD-FEA8-49D8-B305-37F63C2053E6}" srcOrd="0" destOrd="0" parTransId="{16716E9A-8A28-4D94-92D6-D9A5B7983D21}" sibTransId="{0BFEDE94-570B-4560-854C-75AB740D9CC5}"/>
    <dgm:cxn modelId="{75570BFE-EFC9-4AF8-8010-489072DA355E}" type="presOf" srcId="{BDC72B3F-CF9C-448B-A6AB-B8747EE491AB}" destId="{382906B9-87CB-40B3-8400-FDFD8D7132EE}" srcOrd="0" destOrd="0" presId="urn:microsoft.com/office/officeart/2005/8/layout/cycle1"/>
    <dgm:cxn modelId="{A5C440F4-05EF-4D3F-B7D5-E1BC73ADC839}" type="presParOf" srcId="{382906B9-87CB-40B3-8400-FDFD8D7132EE}" destId="{826051B5-B5C0-48C9-878A-213CC338B49A}" srcOrd="0" destOrd="0" presId="urn:microsoft.com/office/officeart/2005/8/layout/cycle1"/>
    <dgm:cxn modelId="{D7EA5D23-E935-4A45-B2E1-B8D6804F9CA9}" type="presParOf" srcId="{382906B9-87CB-40B3-8400-FDFD8D7132EE}" destId="{6C64B581-93DD-464A-9C6B-BC0CA18AB018}" srcOrd="1" destOrd="0" presId="urn:microsoft.com/office/officeart/2005/8/layout/cycle1"/>
    <dgm:cxn modelId="{83F29305-6D80-4EA3-A3D0-96F7E652B4F4}" type="presParOf" srcId="{382906B9-87CB-40B3-8400-FDFD8D7132EE}" destId="{56A81DF0-424E-4A89-8DDF-03894467ECEF}" srcOrd="2" destOrd="0" presId="urn:microsoft.com/office/officeart/2005/8/layout/cycle1"/>
    <dgm:cxn modelId="{0EEBCA42-5B51-490A-9678-FE66736E98DB}" type="presParOf" srcId="{382906B9-87CB-40B3-8400-FDFD8D7132EE}" destId="{ABE8B286-9B90-43F5-9B22-8D7E384796E1}" srcOrd="3" destOrd="0" presId="urn:microsoft.com/office/officeart/2005/8/layout/cycle1"/>
    <dgm:cxn modelId="{BBEBD8FB-26DD-407B-89A6-2D7C307C2F4E}" type="presParOf" srcId="{382906B9-87CB-40B3-8400-FDFD8D7132EE}" destId="{DA41ADEB-8149-4D35-9A6D-6C0525464F66}" srcOrd="4" destOrd="0" presId="urn:microsoft.com/office/officeart/2005/8/layout/cycle1"/>
    <dgm:cxn modelId="{317DD460-09E8-4C5C-A183-B6D063D73ACB}" type="presParOf" srcId="{382906B9-87CB-40B3-8400-FDFD8D7132EE}" destId="{FF8C55F1-28C0-4AE5-9570-662BFCB71A5F}" srcOrd="5" destOrd="0" presId="urn:microsoft.com/office/officeart/2005/8/layout/cycle1"/>
    <dgm:cxn modelId="{96B665B9-0DED-4282-9D59-26E00F77602D}" type="presParOf" srcId="{382906B9-87CB-40B3-8400-FDFD8D7132EE}" destId="{AD5E25B1-D397-4C98-8BBF-1E67B81EBACE}" srcOrd="6" destOrd="0" presId="urn:microsoft.com/office/officeart/2005/8/layout/cycle1"/>
    <dgm:cxn modelId="{AA72C35C-7A8D-4795-AB70-981659FCF134}" type="presParOf" srcId="{382906B9-87CB-40B3-8400-FDFD8D7132EE}" destId="{B5BC36AB-5DE9-4850-A185-1E86566B2C70}" srcOrd="7" destOrd="0" presId="urn:microsoft.com/office/officeart/2005/8/layout/cycle1"/>
    <dgm:cxn modelId="{79FC9E3F-5960-48D6-AE5E-4C78872574A9}" type="presParOf" srcId="{382906B9-87CB-40B3-8400-FDFD8D7132EE}" destId="{E3205BCF-1F23-47DC-948E-4C7A3FE0C3EA}" srcOrd="8" destOrd="0" presId="urn:microsoft.com/office/officeart/2005/8/layout/cycle1"/>
    <dgm:cxn modelId="{05568E77-0731-4BFB-AD10-263814FA0A39}" type="presParOf" srcId="{382906B9-87CB-40B3-8400-FDFD8D7132EE}" destId="{DD0A0C54-ABA4-422A-B984-6FD5EC7EB3EF}" srcOrd="9" destOrd="0" presId="urn:microsoft.com/office/officeart/2005/8/layout/cycle1"/>
    <dgm:cxn modelId="{88654FE8-AED9-4C50-8A0D-5C2801044933}" type="presParOf" srcId="{382906B9-87CB-40B3-8400-FDFD8D7132EE}" destId="{A5BD7135-A377-448B-B158-DD54B617D592}" srcOrd="10" destOrd="0" presId="urn:microsoft.com/office/officeart/2005/8/layout/cycle1"/>
    <dgm:cxn modelId="{FE5E6FC7-21B4-4199-9AC9-506473F509E3}" type="presParOf" srcId="{382906B9-87CB-40B3-8400-FDFD8D7132EE}" destId="{D8FBF5BC-AC26-46AC-A2FC-ED26CDFC0AFB}" srcOrd="11" destOrd="0" presId="urn:microsoft.com/office/officeart/2005/8/layout/cycle1"/>
    <dgm:cxn modelId="{AEBFDB65-D20E-4EE1-B597-107777833252}" type="presParOf" srcId="{382906B9-87CB-40B3-8400-FDFD8D7132EE}" destId="{2CD07739-F414-4FA8-AEC1-0B2CF1638701}" srcOrd="12" destOrd="0" presId="urn:microsoft.com/office/officeart/2005/8/layout/cycle1"/>
    <dgm:cxn modelId="{F9BD1430-E9AB-4316-B638-388EC976A74A}" type="presParOf" srcId="{382906B9-87CB-40B3-8400-FDFD8D7132EE}" destId="{32B3DC0F-5A34-4F43-A5A5-F735FAF85FD7}" srcOrd="13" destOrd="0" presId="urn:microsoft.com/office/officeart/2005/8/layout/cycle1"/>
    <dgm:cxn modelId="{826CC1D8-A1F6-4C4B-B2FF-82022BD12502}" type="presParOf" srcId="{382906B9-87CB-40B3-8400-FDFD8D7132EE}" destId="{4B493445-C332-4399-9B25-1E4688DFA91D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4C73B38-902D-476A-899E-F7A9125DCAAF}" type="doc">
      <dgm:prSet loTypeId="urn:microsoft.com/office/officeart/2005/8/layout/radial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D1591F16-90B0-4C28-8CE0-D68B7A1CBA70}">
      <dgm:prSet phldrT="[Text]"/>
      <dgm:spPr/>
      <dgm:t>
        <a:bodyPr/>
        <a:lstStyle/>
        <a:p>
          <a:r>
            <a:rPr lang="zh-CN" altLang="en-US" dirty="0"/>
            <a:t>风格的统一和标准化</a:t>
          </a:r>
          <a:endParaRPr lang="en-SG" dirty="0"/>
        </a:p>
      </dgm:t>
    </dgm:pt>
    <dgm:pt modelId="{133221B0-CBC1-4DAE-9954-08390E96DA83}" type="parTrans" cxnId="{59E55F0B-CA9C-4C7E-A00A-124C2AAC6A84}">
      <dgm:prSet/>
      <dgm:spPr/>
      <dgm:t>
        <a:bodyPr/>
        <a:lstStyle/>
        <a:p>
          <a:endParaRPr lang="en-SG"/>
        </a:p>
      </dgm:t>
    </dgm:pt>
    <dgm:pt modelId="{2735B1C8-3456-4515-8605-C4A8E789DD88}" type="sibTrans" cxnId="{59E55F0B-CA9C-4C7E-A00A-124C2AAC6A84}">
      <dgm:prSet/>
      <dgm:spPr/>
      <dgm:t>
        <a:bodyPr/>
        <a:lstStyle/>
        <a:p>
          <a:endParaRPr lang="en-SG"/>
        </a:p>
      </dgm:t>
    </dgm:pt>
    <dgm:pt modelId="{104E63ED-2C83-4B95-9821-418120022DE7}">
      <dgm:prSet phldrT="[Text]"/>
      <dgm:spPr/>
      <dgm:t>
        <a:bodyPr/>
        <a:lstStyle/>
        <a:p>
          <a:r>
            <a:rPr lang="zh-CN" altLang="en-US" dirty="0"/>
            <a:t>格式和论文布局标准化</a:t>
          </a:r>
          <a:endParaRPr lang="en-SG" dirty="0"/>
        </a:p>
      </dgm:t>
    </dgm:pt>
    <dgm:pt modelId="{0D94301C-15F7-41EB-AC93-2F26D311CC43}" type="parTrans" cxnId="{AFF8EB78-1F80-4C57-8F4E-C51A978F128A}">
      <dgm:prSet/>
      <dgm:spPr/>
      <dgm:t>
        <a:bodyPr/>
        <a:lstStyle/>
        <a:p>
          <a:endParaRPr lang="en-SG"/>
        </a:p>
      </dgm:t>
    </dgm:pt>
    <dgm:pt modelId="{DEA7FA43-B5E8-464D-8A43-EA55EDC13FA8}" type="sibTrans" cxnId="{AFF8EB78-1F80-4C57-8F4E-C51A978F128A}">
      <dgm:prSet/>
      <dgm:spPr/>
      <dgm:t>
        <a:bodyPr/>
        <a:lstStyle/>
        <a:p>
          <a:endParaRPr lang="en-SG"/>
        </a:p>
      </dgm:t>
    </dgm:pt>
    <dgm:pt modelId="{92D08BB2-CCF6-4812-8DE8-DF381BB57343}">
      <dgm:prSet phldrT="[Text]"/>
      <dgm:spPr/>
      <dgm:t>
        <a:bodyPr/>
        <a:lstStyle/>
        <a:p>
          <a:r>
            <a:rPr lang="zh-CN" altLang="en-US" dirty="0"/>
            <a:t>字体、字号等统一模式</a:t>
          </a:r>
          <a:endParaRPr lang="en-SG" dirty="0"/>
        </a:p>
      </dgm:t>
    </dgm:pt>
    <dgm:pt modelId="{0638BF74-C370-49B3-89DE-91895D1113AA}" type="parTrans" cxnId="{145CD6D6-404D-478F-AA91-E9B82AA25F6F}">
      <dgm:prSet/>
      <dgm:spPr/>
      <dgm:t>
        <a:bodyPr/>
        <a:lstStyle/>
        <a:p>
          <a:endParaRPr lang="en-SG"/>
        </a:p>
      </dgm:t>
    </dgm:pt>
    <dgm:pt modelId="{A2283B5D-AB6A-44E4-9C6D-C1DADB63B7D7}" type="sibTrans" cxnId="{145CD6D6-404D-478F-AA91-E9B82AA25F6F}">
      <dgm:prSet/>
      <dgm:spPr/>
      <dgm:t>
        <a:bodyPr/>
        <a:lstStyle/>
        <a:p>
          <a:endParaRPr lang="en-SG"/>
        </a:p>
      </dgm:t>
    </dgm:pt>
    <dgm:pt modelId="{9053E3CB-58DA-4C50-8FA5-8CBCB60610DA}">
      <dgm:prSet phldrT="[Text]"/>
      <dgm:spPr/>
      <dgm:t>
        <a:bodyPr/>
        <a:lstStyle/>
        <a:p>
          <a:r>
            <a:rPr lang="zh-CN" altLang="en-US" dirty="0"/>
            <a:t>正文行距和脚注行距不同但要统一</a:t>
          </a:r>
          <a:endParaRPr lang="en-SG" dirty="0"/>
        </a:p>
      </dgm:t>
    </dgm:pt>
    <dgm:pt modelId="{A0438409-AED2-4888-BE48-D190D7BFFD7E}" type="parTrans" cxnId="{CC07E37B-4B79-4D83-9E10-E3829DAAA2D7}">
      <dgm:prSet/>
      <dgm:spPr/>
      <dgm:t>
        <a:bodyPr/>
        <a:lstStyle/>
        <a:p>
          <a:endParaRPr lang="en-SG"/>
        </a:p>
      </dgm:t>
    </dgm:pt>
    <dgm:pt modelId="{060C5977-7AA0-4723-96FE-2A75F9535302}" type="sibTrans" cxnId="{CC07E37B-4B79-4D83-9E10-E3829DAAA2D7}">
      <dgm:prSet/>
      <dgm:spPr/>
      <dgm:t>
        <a:bodyPr/>
        <a:lstStyle/>
        <a:p>
          <a:endParaRPr lang="en-SG"/>
        </a:p>
      </dgm:t>
    </dgm:pt>
    <dgm:pt modelId="{25542443-1E5F-4A06-B74D-973B7C181F5F}" type="pres">
      <dgm:prSet presAssocID="{84C73B38-902D-476A-899E-F7A9125DCAA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19527DE-3582-4431-B161-483EBF465987}" type="pres">
      <dgm:prSet presAssocID="{D1591F16-90B0-4C28-8CE0-D68B7A1CBA70}" presName="centerShape" presStyleLbl="node0" presStyleIdx="0" presStyleCnt="1"/>
      <dgm:spPr/>
    </dgm:pt>
    <dgm:pt modelId="{8EEF5EAC-1B90-43C6-BF95-D67CED7D6539}" type="pres">
      <dgm:prSet presAssocID="{0D94301C-15F7-41EB-AC93-2F26D311CC43}" presName="parTrans" presStyleLbl="sibTrans2D1" presStyleIdx="0" presStyleCnt="3"/>
      <dgm:spPr/>
    </dgm:pt>
    <dgm:pt modelId="{92EB9F6F-19AF-407B-85C9-F09E5FF5798C}" type="pres">
      <dgm:prSet presAssocID="{0D94301C-15F7-41EB-AC93-2F26D311CC43}" presName="connectorText" presStyleLbl="sibTrans2D1" presStyleIdx="0" presStyleCnt="3"/>
      <dgm:spPr/>
    </dgm:pt>
    <dgm:pt modelId="{BD7D5F80-B52C-4D83-BEC7-E8AD52920E23}" type="pres">
      <dgm:prSet presAssocID="{104E63ED-2C83-4B95-9821-418120022DE7}" presName="node" presStyleLbl="node1" presStyleIdx="0" presStyleCnt="3">
        <dgm:presLayoutVars>
          <dgm:bulletEnabled val="1"/>
        </dgm:presLayoutVars>
      </dgm:prSet>
      <dgm:spPr/>
    </dgm:pt>
    <dgm:pt modelId="{F56F056A-1A13-4625-9CD9-1DC1777C0625}" type="pres">
      <dgm:prSet presAssocID="{0638BF74-C370-49B3-89DE-91895D1113AA}" presName="parTrans" presStyleLbl="sibTrans2D1" presStyleIdx="1" presStyleCnt="3"/>
      <dgm:spPr/>
    </dgm:pt>
    <dgm:pt modelId="{B9CCB74A-AEB5-4209-97D8-06C28AF95C92}" type="pres">
      <dgm:prSet presAssocID="{0638BF74-C370-49B3-89DE-91895D1113AA}" presName="connectorText" presStyleLbl="sibTrans2D1" presStyleIdx="1" presStyleCnt="3"/>
      <dgm:spPr/>
    </dgm:pt>
    <dgm:pt modelId="{0E6319DF-3809-4BE0-B35D-55CAAD860572}" type="pres">
      <dgm:prSet presAssocID="{92D08BB2-CCF6-4812-8DE8-DF381BB57343}" presName="node" presStyleLbl="node1" presStyleIdx="1" presStyleCnt="3">
        <dgm:presLayoutVars>
          <dgm:bulletEnabled val="1"/>
        </dgm:presLayoutVars>
      </dgm:prSet>
      <dgm:spPr/>
    </dgm:pt>
    <dgm:pt modelId="{A15979D4-FD1F-449C-91E9-0BF93FCA126A}" type="pres">
      <dgm:prSet presAssocID="{A0438409-AED2-4888-BE48-D190D7BFFD7E}" presName="parTrans" presStyleLbl="sibTrans2D1" presStyleIdx="2" presStyleCnt="3"/>
      <dgm:spPr/>
    </dgm:pt>
    <dgm:pt modelId="{3756DB37-C70E-4A9E-AE08-8CCAF7BAA7DC}" type="pres">
      <dgm:prSet presAssocID="{A0438409-AED2-4888-BE48-D190D7BFFD7E}" presName="connectorText" presStyleLbl="sibTrans2D1" presStyleIdx="2" presStyleCnt="3"/>
      <dgm:spPr/>
    </dgm:pt>
    <dgm:pt modelId="{EC2B8B58-5963-4B42-A567-BEDC0DE54FAA}" type="pres">
      <dgm:prSet presAssocID="{9053E3CB-58DA-4C50-8FA5-8CBCB60610DA}" presName="node" presStyleLbl="node1" presStyleIdx="2" presStyleCnt="3">
        <dgm:presLayoutVars>
          <dgm:bulletEnabled val="1"/>
        </dgm:presLayoutVars>
      </dgm:prSet>
      <dgm:spPr/>
    </dgm:pt>
  </dgm:ptLst>
  <dgm:cxnLst>
    <dgm:cxn modelId="{59E55F0B-CA9C-4C7E-A00A-124C2AAC6A84}" srcId="{84C73B38-902D-476A-899E-F7A9125DCAAF}" destId="{D1591F16-90B0-4C28-8CE0-D68B7A1CBA70}" srcOrd="0" destOrd="0" parTransId="{133221B0-CBC1-4DAE-9954-08390E96DA83}" sibTransId="{2735B1C8-3456-4515-8605-C4A8E789DD88}"/>
    <dgm:cxn modelId="{B3FAD922-D828-4FDD-B188-7091B18E0DD1}" type="presOf" srcId="{0638BF74-C370-49B3-89DE-91895D1113AA}" destId="{B9CCB74A-AEB5-4209-97D8-06C28AF95C92}" srcOrd="1" destOrd="0" presId="urn:microsoft.com/office/officeart/2005/8/layout/radial5"/>
    <dgm:cxn modelId="{D69A0736-7795-4828-85A5-31C4C5447963}" type="presOf" srcId="{0D94301C-15F7-41EB-AC93-2F26D311CC43}" destId="{92EB9F6F-19AF-407B-85C9-F09E5FF5798C}" srcOrd="1" destOrd="0" presId="urn:microsoft.com/office/officeart/2005/8/layout/radial5"/>
    <dgm:cxn modelId="{D999FD5E-18F0-4BBF-9679-39396EAB7394}" type="presOf" srcId="{0638BF74-C370-49B3-89DE-91895D1113AA}" destId="{F56F056A-1A13-4625-9CD9-1DC1777C0625}" srcOrd="0" destOrd="0" presId="urn:microsoft.com/office/officeart/2005/8/layout/radial5"/>
    <dgm:cxn modelId="{82E07C6E-DE06-4D52-AE23-9E7C5C4CDEAC}" type="presOf" srcId="{92D08BB2-CCF6-4812-8DE8-DF381BB57343}" destId="{0E6319DF-3809-4BE0-B35D-55CAAD860572}" srcOrd="0" destOrd="0" presId="urn:microsoft.com/office/officeart/2005/8/layout/radial5"/>
    <dgm:cxn modelId="{17D9F16E-38AD-45A3-B826-D121FF8DC9A0}" type="presOf" srcId="{A0438409-AED2-4888-BE48-D190D7BFFD7E}" destId="{3756DB37-C70E-4A9E-AE08-8CCAF7BAA7DC}" srcOrd="1" destOrd="0" presId="urn:microsoft.com/office/officeart/2005/8/layout/radial5"/>
    <dgm:cxn modelId="{AFF8EB78-1F80-4C57-8F4E-C51A978F128A}" srcId="{D1591F16-90B0-4C28-8CE0-D68B7A1CBA70}" destId="{104E63ED-2C83-4B95-9821-418120022DE7}" srcOrd="0" destOrd="0" parTransId="{0D94301C-15F7-41EB-AC93-2F26D311CC43}" sibTransId="{DEA7FA43-B5E8-464D-8A43-EA55EDC13FA8}"/>
    <dgm:cxn modelId="{37796279-6E3E-408F-A222-63B54310EAF5}" type="presOf" srcId="{84C73B38-902D-476A-899E-F7A9125DCAAF}" destId="{25542443-1E5F-4A06-B74D-973B7C181F5F}" srcOrd="0" destOrd="0" presId="urn:microsoft.com/office/officeart/2005/8/layout/radial5"/>
    <dgm:cxn modelId="{CC07E37B-4B79-4D83-9E10-E3829DAAA2D7}" srcId="{D1591F16-90B0-4C28-8CE0-D68B7A1CBA70}" destId="{9053E3CB-58DA-4C50-8FA5-8CBCB60610DA}" srcOrd="2" destOrd="0" parTransId="{A0438409-AED2-4888-BE48-D190D7BFFD7E}" sibTransId="{060C5977-7AA0-4723-96FE-2A75F9535302}"/>
    <dgm:cxn modelId="{51A7B7AA-4027-4637-B310-39A5D5AB858F}" type="presOf" srcId="{A0438409-AED2-4888-BE48-D190D7BFFD7E}" destId="{A15979D4-FD1F-449C-91E9-0BF93FCA126A}" srcOrd="0" destOrd="0" presId="urn:microsoft.com/office/officeart/2005/8/layout/radial5"/>
    <dgm:cxn modelId="{ED2547C2-EBB2-48D1-89C3-B4431EF89360}" type="presOf" srcId="{0D94301C-15F7-41EB-AC93-2F26D311CC43}" destId="{8EEF5EAC-1B90-43C6-BF95-D67CED7D6539}" srcOrd="0" destOrd="0" presId="urn:microsoft.com/office/officeart/2005/8/layout/radial5"/>
    <dgm:cxn modelId="{A2C480D2-511D-403C-A98E-E92F47F37546}" type="presOf" srcId="{104E63ED-2C83-4B95-9821-418120022DE7}" destId="{BD7D5F80-B52C-4D83-BEC7-E8AD52920E23}" srcOrd="0" destOrd="0" presId="urn:microsoft.com/office/officeart/2005/8/layout/radial5"/>
    <dgm:cxn modelId="{6491C3D2-BA12-4572-9552-6657152BC1D6}" type="presOf" srcId="{D1591F16-90B0-4C28-8CE0-D68B7A1CBA70}" destId="{F19527DE-3582-4431-B161-483EBF465987}" srcOrd="0" destOrd="0" presId="urn:microsoft.com/office/officeart/2005/8/layout/radial5"/>
    <dgm:cxn modelId="{145CD6D6-404D-478F-AA91-E9B82AA25F6F}" srcId="{D1591F16-90B0-4C28-8CE0-D68B7A1CBA70}" destId="{92D08BB2-CCF6-4812-8DE8-DF381BB57343}" srcOrd="1" destOrd="0" parTransId="{0638BF74-C370-49B3-89DE-91895D1113AA}" sibTransId="{A2283B5D-AB6A-44E4-9C6D-C1DADB63B7D7}"/>
    <dgm:cxn modelId="{2062EAF7-388E-48EE-8B31-C40A8C0E3773}" type="presOf" srcId="{9053E3CB-58DA-4C50-8FA5-8CBCB60610DA}" destId="{EC2B8B58-5963-4B42-A567-BEDC0DE54FAA}" srcOrd="0" destOrd="0" presId="urn:microsoft.com/office/officeart/2005/8/layout/radial5"/>
    <dgm:cxn modelId="{9D708EFA-03DD-4A6A-BF2E-04D1BC968CBC}" type="presParOf" srcId="{25542443-1E5F-4A06-B74D-973B7C181F5F}" destId="{F19527DE-3582-4431-B161-483EBF465987}" srcOrd="0" destOrd="0" presId="urn:microsoft.com/office/officeart/2005/8/layout/radial5"/>
    <dgm:cxn modelId="{ABF26F9D-BAE7-447E-B739-1A3D322C9BE2}" type="presParOf" srcId="{25542443-1E5F-4A06-B74D-973B7C181F5F}" destId="{8EEF5EAC-1B90-43C6-BF95-D67CED7D6539}" srcOrd="1" destOrd="0" presId="urn:microsoft.com/office/officeart/2005/8/layout/radial5"/>
    <dgm:cxn modelId="{4D0E215F-1876-40F5-AA39-5EAA3654F7DD}" type="presParOf" srcId="{8EEF5EAC-1B90-43C6-BF95-D67CED7D6539}" destId="{92EB9F6F-19AF-407B-85C9-F09E5FF5798C}" srcOrd="0" destOrd="0" presId="urn:microsoft.com/office/officeart/2005/8/layout/radial5"/>
    <dgm:cxn modelId="{4BF0EAAD-B005-4C90-A7AB-AF233344FD52}" type="presParOf" srcId="{25542443-1E5F-4A06-B74D-973B7C181F5F}" destId="{BD7D5F80-B52C-4D83-BEC7-E8AD52920E23}" srcOrd="2" destOrd="0" presId="urn:microsoft.com/office/officeart/2005/8/layout/radial5"/>
    <dgm:cxn modelId="{8DC741F6-4C0C-44F8-BDC9-E10291FB1A6D}" type="presParOf" srcId="{25542443-1E5F-4A06-B74D-973B7C181F5F}" destId="{F56F056A-1A13-4625-9CD9-1DC1777C0625}" srcOrd="3" destOrd="0" presId="urn:microsoft.com/office/officeart/2005/8/layout/radial5"/>
    <dgm:cxn modelId="{19C2F333-78D7-4246-B6B7-84F9CEF66675}" type="presParOf" srcId="{F56F056A-1A13-4625-9CD9-1DC1777C0625}" destId="{B9CCB74A-AEB5-4209-97D8-06C28AF95C92}" srcOrd="0" destOrd="0" presId="urn:microsoft.com/office/officeart/2005/8/layout/radial5"/>
    <dgm:cxn modelId="{070E20E5-CD83-4D3D-A2EA-1DF039D9297B}" type="presParOf" srcId="{25542443-1E5F-4A06-B74D-973B7C181F5F}" destId="{0E6319DF-3809-4BE0-B35D-55CAAD860572}" srcOrd="4" destOrd="0" presId="urn:microsoft.com/office/officeart/2005/8/layout/radial5"/>
    <dgm:cxn modelId="{251FCF28-0508-4B6A-BF71-7C5CB19DE747}" type="presParOf" srcId="{25542443-1E5F-4A06-B74D-973B7C181F5F}" destId="{A15979D4-FD1F-449C-91E9-0BF93FCA126A}" srcOrd="5" destOrd="0" presId="urn:microsoft.com/office/officeart/2005/8/layout/radial5"/>
    <dgm:cxn modelId="{C813B528-58BB-4A3A-B5EF-CB673F46FF18}" type="presParOf" srcId="{A15979D4-FD1F-449C-91E9-0BF93FCA126A}" destId="{3756DB37-C70E-4A9E-AE08-8CCAF7BAA7DC}" srcOrd="0" destOrd="0" presId="urn:microsoft.com/office/officeart/2005/8/layout/radial5"/>
    <dgm:cxn modelId="{9840F66A-77A7-4070-B99F-2FBE0C891316}" type="presParOf" srcId="{25542443-1E5F-4A06-B74D-973B7C181F5F}" destId="{EC2B8B58-5963-4B42-A567-BEDC0DE54FAA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A38ECD-2D25-47EC-BA5E-428EC8C6C608}" type="doc">
      <dgm:prSet loTypeId="urn:microsoft.com/office/officeart/2005/8/layout/hierarchy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1B208D5F-7937-438F-8D9F-B74999A90FFB}">
      <dgm:prSet phldrT="[Text]"/>
      <dgm:spPr/>
      <dgm:t>
        <a:bodyPr/>
        <a:lstStyle/>
        <a:p>
          <a:r>
            <a:rPr lang="zh-CN" altLang="en-US" dirty="0"/>
            <a:t>修改：对文章及其观点进行必要的修改</a:t>
          </a:r>
          <a:endParaRPr lang="en-SG" dirty="0"/>
        </a:p>
      </dgm:t>
    </dgm:pt>
    <dgm:pt modelId="{D2A16A06-0059-49A5-84E4-EE41C5F71384}" type="parTrans" cxnId="{ED93EED8-2709-4348-B30D-5206AB1D39C5}">
      <dgm:prSet/>
      <dgm:spPr/>
      <dgm:t>
        <a:bodyPr/>
        <a:lstStyle/>
        <a:p>
          <a:endParaRPr lang="en-SG"/>
        </a:p>
      </dgm:t>
    </dgm:pt>
    <dgm:pt modelId="{09E44D56-9022-4C87-86A5-4233C8403C5F}" type="sibTrans" cxnId="{ED93EED8-2709-4348-B30D-5206AB1D39C5}">
      <dgm:prSet/>
      <dgm:spPr/>
      <dgm:t>
        <a:bodyPr/>
        <a:lstStyle/>
        <a:p>
          <a:endParaRPr lang="en-SG"/>
        </a:p>
      </dgm:t>
    </dgm:pt>
    <dgm:pt modelId="{F4D3BA49-6804-46A4-8F67-D8F957659331}">
      <dgm:prSet phldrT="[Text]"/>
      <dgm:spPr/>
      <dgm:t>
        <a:bodyPr/>
        <a:lstStyle/>
        <a:p>
          <a:r>
            <a:rPr lang="zh-CN" altLang="en-US" dirty="0"/>
            <a:t>文章本身：语言、标点和引文风格等方面的修改</a:t>
          </a:r>
          <a:endParaRPr lang="en-SG" dirty="0"/>
        </a:p>
      </dgm:t>
    </dgm:pt>
    <dgm:pt modelId="{943E52FB-7A26-4F9F-BCAC-346346D92AB1}" type="parTrans" cxnId="{01A07324-ACB6-47F6-AD80-44D93CF4714A}">
      <dgm:prSet/>
      <dgm:spPr/>
      <dgm:t>
        <a:bodyPr/>
        <a:lstStyle/>
        <a:p>
          <a:endParaRPr lang="en-SG"/>
        </a:p>
      </dgm:t>
    </dgm:pt>
    <dgm:pt modelId="{EFD68F02-783E-44F2-B3B2-015E32B4CD91}" type="sibTrans" cxnId="{01A07324-ACB6-47F6-AD80-44D93CF4714A}">
      <dgm:prSet/>
      <dgm:spPr/>
      <dgm:t>
        <a:bodyPr/>
        <a:lstStyle/>
        <a:p>
          <a:endParaRPr lang="en-SG"/>
        </a:p>
      </dgm:t>
    </dgm:pt>
    <dgm:pt modelId="{4BCC526D-6EE2-461D-979F-AE783D5748F2}">
      <dgm:prSet phldrT="[Text]"/>
      <dgm:spPr/>
      <dgm:t>
        <a:bodyPr/>
        <a:lstStyle/>
        <a:p>
          <a:r>
            <a:rPr lang="zh-CN" altLang="en-US" dirty="0"/>
            <a:t>文章的观点：对每个观点认真审查，并作出必要的修改</a:t>
          </a:r>
          <a:endParaRPr lang="en-SG" dirty="0"/>
        </a:p>
      </dgm:t>
    </dgm:pt>
    <dgm:pt modelId="{6DC0A3DC-5CEC-40F4-AACF-6701503796B4}" type="parTrans" cxnId="{814511A8-4AD4-4A3F-8D3A-F46127860C77}">
      <dgm:prSet/>
      <dgm:spPr/>
      <dgm:t>
        <a:bodyPr/>
        <a:lstStyle/>
        <a:p>
          <a:endParaRPr lang="en-SG"/>
        </a:p>
      </dgm:t>
    </dgm:pt>
    <dgm:pt modelId="{45C76376-251A-4FD0-8A79-865DAD3F4724}" type="sibTrans" cxnId="{814511A8-4AD4-4A3F-8D3A-F46127860C77}">
      <dgm:prSet/>
      <dgm:spPr/>
      <dgm:t>
        <a:bodyPr/>
        <a:lstStyle/>
        <a:p>
          <a:endParaRPr lang="en-SG"/>
        </a:p>
      </dgm:t>
    </dgm:pt>
    <dgm:pt modelId="{A3F76D87-16EA-4CAA-AC88-079D083C0003}">
      <dgm:prSet phldrT="[Text]"/>
      <dgm:spPr/>
      <dgm:t>
        <a:bodyPr/>
        <a:lstStyle/>
        <a:p>
          <a:r>
            <a:rPr lang="zh-CN" altLang="en-US" dirty="0"/>
            <a:t>编辑：对修改后的文章进一步整理和整合</a:t>
          </a:r>
          <a:endParaRPr lang="en-SG" dirty="0"/>
        </a:p>
      </dgm:t>
    </dgm:pt>
    <dgm:pt modelId="{D66B6063-826D-48E1-8465-7821A92F2E22}" type="parTrans" cxnId="{2BE2DAC4-9C7F-4F48-9E9B-E23949CE21E3}">
      <dgm:prSet/>
      <dgm:spPr/>
      <dgm:t>
        <a:bodyPr/>
        <a:lstStyle/>
        <a:p>
          <a:endParaRPr lang="en-SG"/>
        </a:p>
      </dgm:t>
    </dgm:pt>
    <dgm:pt modelId="{67FFEF0F-0EB9-4716-86F8-D9BDF3D93891}" type="sibTrans" cxnId="{2BE2DAC4-9C7F-4F48-9E9B-E23949CE21E3}">
      <dgm:prSet/>
      <dgm:spPr/>
      <dgm:t>
        <a:bodyPr/>
        <a:lstStyle/>
        <a:p>
          <a:endParaRPr lang="en-SG"/>
        </a:p>
      </dgm:t>
    </dgm:pt>
    <dgm:pt modelId="{403E0D5E-EFB0-493E-9D1B-5FF38C1714CE}">
      <dgm:prSet phldrT="[Text]"/>
      <dgm:spPr/>
      <dgm:t>
        <a:bodyPr/>
        <a:lstStyle/>
        <a:p>
          <a:r>
            <a:rPr lang="zh-CN" altLang="en-US" dirty="0"/>
            <a:t>文章的外观：对布局和文章的格式予以编辑，使其符合标准</a:t>
          </a:r>
          <a:endParaRPr lang="en-SG" dirty="0"/>
        </a:p>
      </dgm:t>
    </dgm:pt>
    <dgm:pt modelId="{A63AA589-348F-452B-80EF-9EF208BFBB21}" type="parTrans" cxnId="{370534F7-56D1-4C31-BAED-DFC7573159EA}">
      <dgm:prSet/>
      <dgm:spPr/>
      <dgm:t>
        <a:bodyPr/>
        <a:lstStyle/>
        <a:p>
          <a:endParaRPr lang="en-SG"/>
        </a:p>
      </dgm:t>
    </dgm:pt>
    <dgm:pt modelId="{AB94DF43-643A-414F-9A59-465D542E585D}" type="sibTrans" cxnId="{370534F7-56D1-4C31-BAED-DFC7573159EA}">
      <dgm:prSet/>
      <dgm:spPr/>
      <dgm:t>
        <a:bodyPr/>
        <a:lstStyle/>
        <a:p>
          <a:endParaRPr lang="en-SG"/>
        </a:p>
      </dgm:t>
    </dgm:pt>
    <dgm:pt modelId="{0B3D706D-F69D-425F-BE58-85352AF60628}">
      <dgm:prSet phldrT="[Text]"/>
      <dgm:spPr/>
      <dgm:t>
        <a:bodyPr/>
        <a:lstStyle/>
        <a:p>
          <a:r>
            <a:rPr lang="zh-CN" altLang="en-US" dirty="0"/>
            <a:t>对文章的内容、文字及其观点等最后审查，排除所有可能出现的缺陷</a:t>
          </a:r>
          <a:endParaRPr lang="en-SG" dirty="0"/>
        </a:p>
      </dgm:t>
    </dgm:pt>
    <dgm:pt modelId="{72ECE9E4-EA60-42EB-A955-C4679B98FD35}" type="parTrans" cxnId="{A88D5051-075D-41CA-9087-A99C2F2AB115}">
      <dgm:prSet/>
      <dgm:spPr/>
      <dgm:t>
        <a:bodyPr/>
        <a:lstStyle/>
        <a:p>
          <a:endParaRPr lang="en-SG"/>
        </a:p>
      </dgm:t>
    </dgm:pt>
    <dgm:pt modelId="{9F6764F4-7F7D-473B-9972-F7818A4DDAD0}" type="sibTrans" cxnId="{A88D5051-075D-41CA-9087-A99C2F2AB115}">
      <dgm:prSet/>
      <dgm:spPr/>
      <dgm:t>
        <a:bodyPr/>
        <a:lstStyle/>
        <a:p>
          <a:endParaRPr lang="en-SG"/>
        </a:p>
      </dgm:t>
    </dgm:pt>
    <dgm:pt modelId="{FA304862-1D2F-4F2A-A6DA-54C6B4533D60}" type="pres">
      <dgm:prSet presAssocID="{FBA38ECD-2D25-47EC-BA5E-428EC8C6C60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A4DEDF6-684E-4CEF-A311-B6222B3C9E23}" type="pres">
      <dgm:prSet presAssocID="{1B208D5F-7937-438F-8D9F-B74999A90FFB}" presName="root" presStyleCnt="0"/>
      <dgm:spPr/>
    </dgm:pt>
    <dgm:pt modelId="{27ECB0F9-654F-4A0A-9E00-4DF579002BDE}" type="pres">
      <dgm:prSet presAssocID="{1B208D5F-7937-438F-8D9F-B74999A90FFB}" presName="rootComposite" presStyleCnt="0"/>
      <dgm:spPr/>
    </dgm:pt>
    <dgm:pt modelId="{D44FA8B9-108D-4B13-9ED6-D869631007DB}" type="pres">
      <dgm:prSet presAssocID="{1B208D5F-7937-438F-8D9F-B74999A90FFB}" presName="rootText" presStyleLbl="node1" presStyleIdx="0" presStyleCnt="2"/>
      <dgm:spPr/>
    </dgm:pt>
    <dgm:pt modelId="{61A4DD14-EDE6-48E4-83E8-2BBA5D45C7BC}" type="pres">
      <dgm:prSet presAssocID="{1B208D5F-7937-438F-8D9F-B74999A90FFB}" presName="rootConnector" presStyleLbl="node1" presStyleIdx="0" presStyleCnt="2"/>
      <dgm:spPr/>
    </dgm:pt>
    <dgm:pt modelId="{817C8433-9E06-47A3-91BA-670274F02485}" type="pres">
      <dgm:prSet presAssocID="{1B208D5F-7937-438F-8D9F-B74999A90FFB}" presName="childShape" presStyleCnt="0"/>
      <dgm:spPr/>
    </dgm:pt>
    <dgm:pt modelId="{273C5AE1-D54E-4F1A-80A5-37ADFA4E8748}" type="pres">
      <dgm:prSet presAssocID="{943E52FB-7A26-4F9F-BCAC-346346D92AB1}" presName="Name13" presStyleLbl="parChTrans1D2" presStyleIdx="0" presStyleCnt="4"/>
      <dgm:spPr/>
    </dgm:pt>
    <dgm:pt modelId="{8211D776-6534-4FBD-B25E-4E10D963A29D}" type="pres">
      <dgm:prSet presAssocID="{F4D3BA49-6804-46A4-8F67-D8F957659331}" presName="childText" presStyleLbl="bgAcc1" presStyleIdx="0" presStyleCnt="4">
        <dgm:presLayoutVars>
          <dgm:bulletEnabled val="1"/>
        </dgm:presLayoutVars>
      </dgm:prSet>
      <dgm:spPr/>
    </dgm:pt>
    <dgm:pt modelId="{BE806E66-81AA-46CD-AF17-B53C3CB418B8}" type="pres">
      <dgm:prSet presAssocID="{6DC0A3DC-5CEC-40F4-AACF-6701503796B4}" presName="Name13" presStyleLbl="parChTrans1D2" presStyleIdx="1" presStyleCnt="4"/>
      <dgm:spPr/>
    </dgm:pt>
    <dgm:pt modelId="{13EB3679-E98A-4B61-A4CA-066F00AA4406}" type="pres">
      <dgm:prSet presAssocID="{4BCC526D-6EE2-461D-979F-AE783D5748F2}" presName="childText" presStyleLbl="bgAcc1" presStyleIdx="1" presStyleCnt="4">
        <dgm:presLayoutVars>
          <dgm:bulletEnabled val="1"/>
        </dgm:presLayoutVars>
      </dgm:prSet>
      <dgm:spPr/>
    </dgm:pt>
    <dgm:pt modelId="{D3C9A5ED-281A-46D4-9D70-C2A04A648CAB}" type="pres">
      <dgm:prSet presAssocID="{A3F76D87-16EA-4CAA-AC88-079D083C0003}" presName="root" presStyleCnt="0"/>
      <dgm:spPr/>
    </dgm:pt>
    <dgm:pt modelId="{4551E49E-1FAD-45EF-AC78-A2973251517C}" type="pres">
      <dgm:prSet presAssocID="{A3F76D87-16EA-4CAA-AC88-079D083C0003}" presName="rootComposite" presStyleCnt="0"/>
      <dgm:spPr/>
    </dgm:pt>
    <dgm:pt modelId="{EF38B5C1-2BDB-4FA4-8D35-0BC84D3DD600}" type="pres">
      <dgm:prSet presAssocID="{A3F76D87-16EA-4CAA-AC88-079D083C0003}" presName="rootText" presStyleLbl="node1" presStyleIdx="1" presStyleCnt="2"/>
      <dgm:spPr/>
    </dgm:pt>
    <dgm:pt modelId="{FECF3FB0-2DA9-4885-8DFC-0A50F892141E}" type="pres">
      <dgm:prSet presAssocID="{A3F76D87-16EA-4CAA-AC88-079D083C0003}" presName="rootConnector" presStyleLbl="node1" presStyleIdx="1" presStyleCnt="2"/>
      <dgm:spPr/>
    </dgm:pt>
    <dgm:pt modelId="{4803C61A-4208-44E5-8D78-D9EB496CA8B0}" type="pres">
      <dgm:prSet presAssocID="{A3F76D87-16EA-4CAA-AC88-079D083C0003}" presName="childShape" presStyleCnt="0"/>
      <dgm:spPr/>
    </dgm:pt>
    <dgm:pt modelId="{C772E49E-46FF-4942-AD3A-A2FA154CACC9}" type="pres">
      <dgm:prSet presAssocID="{A63AA589-348F-452B-80EF-9EF208BFBB21}" presName="Name13" presStyleLbl="parChTrans1D2" presStyleIdx="2" presStyleCnt="4"/>
      <dgm:spPr/>
    </dgm:pt>
    <dgm:pt modelId="{B822F2A4-8EF2-45E8-97FA-DD064D59AE21}" type="pres">
      <dgm:prSet presAssocID="{403E0D5E-EFB0-493E-9D1B-5FF38C1714CE}" presName="childText" presStyleLbl="bgAcc1" presStyleIdx="2" presStyleCnt="4">
        <dgm:presLayoutVars>
          <dgm:bulletEnabled val="1"/>
        </dgm:presLayoutVars>
      </dgm:prSet>
      <dgm:spPr/>
    </dgm:pt>
    <dgm:pt modelId="{B0FFC870-D637-411A-9870-8101309E47C3}" type="pres">
      <dgm:prSet presAssocID="{72ECE9E4-EA60-42EB-A955-C4679B98FD35}" presName="Name13" presStyleLbl="parChTrans1D2" presStyleIdx="3" presStyleCnt="4"/>
      <dgm:spPr/>
    </dgm:pt>
    <dgm:pt modelId="{FAB89D18-D4D2-4571-9D2B-73E34F8D76E9}" type="pres">
      <dgm:prSet presAssocID="{0B3D706D-F69D-425F-BE58-85352AF60628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98E70E14-6CFA-4668-8E14-0C90457AB284}" type="presOf" srcId="{FBA38ECD-2D25-47EC-BA5E-428EC8C6C608}" destId="{FA304862-1D2F-4F2A-A6DA-54C6B4533D60}" srcOrd="0" destOrd="0" presId="urn:microsoft.com/office/officeart/2005/8/layout/hierarchy3"/>
    <dgm:cxn modelId="{01A07324-ACB6-47F6-AD80-44D93CF4714A}" srcId="{1B208D5F-7937-438F-8D9F-B74999A90FFB}" destId="{F4D3BA49-6804-46A4-8F67-D8F957659331}" srcOrd="0" destOrd="0" parTransId="{943E52FB-7A26-4F9F-BCAC-346346D92AB1}" sibTransId="{EFD68F02-783E-44F2-B3B2-015E32B4CD91}"/>
    <dgm:cxn modelId="{D7926D37-4F77-417D-B885-20A80750463F}" type="presOf" srcId="{A63AA589-348F-452B-80EF-9EF208BFBB21}" destId="{C772E49E-46FF-4942-AD3A-A2FA154CACC9}" srcOrd="0" destOrd="0" presId="urn:microsoft.com/office/officeart/2005/8/layout/hierarchy3"/>
    <dgm:cxn modelId="{07471C44-383E-4C52-887D-9D29D1BE8644}" type="presOf" srcId="{0B3D706D-F69D-425F-BE58-85352AF60628}" destId="{FAB89D18-D4D2-4571-9D2B-73E34F8D76E9}" srcOrd="0" destOrd="0" presId="urn:microsoft.com/office/officeart/2005/8/layout/hierarchy3"/>
    <dgm:cxn modelId="{F6B0AC45-0A19-4039-BE19-F33F6FA3AD2B}" type="presOf" srcId="{1B208D5F-7937-438F-8D9F-B74999A90FFB}" destId="{D44FA8B9-108D-4B13-9ED6-D869631007DB}" srcOrd="0" destOrd="0" presId="urn:microsoft.com/office/officeart/2005/8/layout/hierarchy3"/>
    <dgm:cxn modelId="{58E5844B-48ED-4556-B88F-B8B92A967EBA}" type="presOf" srcId="{F4D3BA49-6804-46A4-8F67-D8F957659331}" destId="{8211D776-6534-4FBD-B25E-4E10D963A29D}" srcOrd="0" destOrd="0" presId="urn:microsoft.com/office/officeart/2005/8/layout/hierarchy3"/>
    <dgm:cxn modelId="{A88D5051-075D-41CA-9087-A99C2F2AB115}" srcId="{A3F76D87-16EA-4CAA-AC88-079D083C0003}" destId="{0B3D706D-F69D-425F-BE58-85352AF60628}" srcOrd="1" destOrd="0" parTransId="{72ECE9E4-EA60-42EB-A955-C4679B98FD35}" sibTransId="{9F6764F4-7F7D-473B-9972-F7818A4DDAD0}"/>
    <dgm:cxn modelId="{CD9BDF52-6CCE-417F-A5D6-53C55E7C03FC}" type="presOf" srcId="{4BCC526D-6EE2-461D-979F-AE783D5748F2}" destId="{13EB3679-E98A-4B61-A4CA-066F00AA4406}" srcOrd="0" destOrd="0" presId="urn:microsoft.com/office/officeart/2005/8/layout/hierarchy3"/>
    <dgm:cxn modelId="{814511A8-4AD4-4A3F-8D3A-F46127860C77}" srcId="{1B208D5F-7937-438F-8D9F-B74999A90FFB}" destId="{4BCC526D-6EE2-461D-979F-AE783D5748F2}" srcOrd="1" destOrd="0" parTransId="{6DC0A3DC-5CEC-40F4-AACF-6701503796B4}" sibTransId="{45C76376-251A-4FD0-8A79-865DAD3F4724}"/>
    <dgm:cxn modelId="{161918B7-FFCB-46A9-841C-A8BCFB3CA8E2}" type="presOf" srcId="{943E52FB-7A26-4F9F-BCAC-346346D92AB1}" destId="{273C5AE1-D54E-4F1A-80A5-37ADFA4E8748}" srcOrd="0" destOrd="0" presId="urn:microsoft.com/office/officeart/2005/8/layout/hierarchy3"/>
    <dgm:cxn modelId="{780F7EBF-D982-4C08-87D4-031F0586ADC3}" type="presOf" srcId="{1B208D5F-7937-438F-8D9F-B74999A90FFB}" destId="{61A4DD14-EDE6-48E4-83E8-2BBA5D45C7BC}" srcOrd="1" destOrd="0" presId="urn:microsoft.com/office/officeart/2005/8/layout/hierarchy3"/>
    <dgm:cxn modelId="{2BE2DAC4-9C7F-4F48-9E9B-E23949CE21E3}" srcId="{FBA38ECD-2D25-47EC-BA5E-428EC8C6C608}" destId="{A3F76D87-16EA-4CAA-AC88-079D083C0003}" srcOrd="1" destOrd="0" parTransId="{D66B6063-826D-48E1-8465-7821A92F2E22}" sibTransId="{67FFEF0F-0EB9-4716-86F8-D9BDF3D93891}"/>
    <dgm:cxn modelId="{4056E6C7-D55D-4D3B-AE14-869010BF2A2D}" type="presOf" srcId="{6DC0A3DC-5CEC-40F4-AACF-6701503796B4}" destId="{BE806E66-81AA-46CD-AF17-B53C3CB418B8}" srcOrd="0" destOrd="0" presId="urn:microsoft.com/office/officeart/2005/8/layout/hierarchy3"/>
    <dgm:cxn modelId="{128FC7CA-C67D-4EEA-B9B0-323F849A8B5D}" type="presOf" srcId="{A3F76D87-16EA-4CAA-AC88-079D083C0003}" destId="{EF38B5C1-2BDB-4FA4-8D35-0BC84D3DD600}" srcOrd="0" destOrd="0" presId="urn:microsoft.com/office/officeart/2005/8/layout/hierarchy3"/>
    <dgm:cxn modelId="{2362FBD6-42FD-4744-B34E-825388278A32}" type="presOf" srcId="{A3F76D87-16EA-4CAA-AC88-079D083C0003}" destId="{FECF3FB0-2DA9-4885-8DFC-0A50F892141E}" srcOrd="1" destOrd="0" presId="urn:microsoft.com/office/officeart/2005/8/layout/hierarchy3"/>
    <dgm:cxn modelId="{ED93EED8-2709-4348-B30D-5206AB1D39C5}" srcId="{FBA38ECD-2D25-47EC-BA5E-428EC8C6C608}" destId="{1B208D5F-7937-438F-8D9F-B74999A90FFB}" srcOrd="0" destOrd="0" parTransId="{D2A16A06-0059-49A5-84E4-EE41C5F71384}" sibTransId="{09E44D56-9022-4C87-86A5-4233C8403C5F}"/>
    <dgm:cxn modelId="{19B438E5-EC38-49FC-BEA7-9C9036C055D6}" type="presOf" srcId="{403E0D5E-EFB0-493E-9D1B-5FF38C1714CE}" destId="{B822F2A4-8EF2-45E8-97FA-DD064D59AE21}" srcOrd="0" destOrd="0" presId="urn:microsoft.com/office/officeart/2005/8/layout/hierarchy3"/>
    <dgm:cxn modelId="{26207EF0-8323-4926-BAA5-66E9FEC4E987}" type="presOf" srcId="{72ECE9E4-EA60-42EB-A955-C4679B98FD35}" destId="{B0FFC870-D637-411A-9870-8101309E47C3}" srcOrd="0" destOrd="0" presId="urn:microsoft.com/office/officeart/2005/8/layout/hierarchy3"/>
    <dgm:cxn modelId="{370534F7-56D1-4C31-BAED-DFC7573159EA}" srcId="{A3F76D87-16EA-4CAA-AC88-079D083C0003}" destId="{403E0D5E-EFB0-493E-9D1B-5FF38C1714CE}" srcOrd="0" destOrd="0" parTransId="{A63AA589-348F-452B-80EF-9EF208BFBB21}" sibTransId="{AB94DF43-643A-414F-9A59-465D542E585D}"/>
    <dgm:cxn modelId="{C34A80A9-5D06-4108-AB27-FAA93DFCD3D3}" type="presParOf" srcId="{FA304862-1D2F-4F2A-A6DA-54C6B4533D60}" destId="{EA4DEDF6-684E-4CEF-A311-B6222B3C9E23}" srcOrd="0" destOrd="0" presId="urn:microsoft.com/office/officeart/2005/8/layout/hierarchy3"/>
    <dgm:cxn modelId="{D73A6E9D-0208-4F09-B606-54350F535D1F}" type="presParOf" srcId="{EA4DEDF6-684E-4CEF-A311-B6222B3C9E23}" destId="{27ECB0F9-654F-4A0A-9E00-4DF579002BDE}" srcOrd="0" destOrd="0" presId="urn:microsoft.com/office/officeart/2005/8/layout/hierarchy3"/>
    <dgm:cxn modelId="{066B63A3-A083-47F4-A146-FE92509AD317}" type="presParOf" srcId="{27ECB0F9-654F-4A0A-9E00-4DF579002BDE}" destId="{D44FA8B9-108D-4B13-9ED6-D869631007DB}" srcOrd="0" destOrd="0" presId="urn:microsoft.com/office/officeart/2005/8/layout/hierarchy3"/>
    <dgm:cxn modelId="{2202E74F-286F-47AD-A9B4-DB3D2106A98E}" type="presParOf" srcId="{27ECB0F9-654F-4A0A-9E00-4DF579002BDE}" destId="{61A4DD14-EDE6-48E4-83E8-2BBA5D45C7BC}" srcOrd="1" destOrd="0" presId="urn:microsoft.com/office/officeart/2005/8/layout/hierarchy3"/>
    <dgm:cxn modelId="{D0D03196-99B7-4142-BD78-82268DBDDC78}" type="presParOf" srcId="{EA4DEDF6-684E-4CEF-A311-B6222B3C9E23}" destId="{817C8433-9E06-47A3-91BA-670274F02485}" srcOrd="1" destOrd="0" presId="urn:microsoft.com/office/officeart/2005/8/layout/hierarchy3"/>
    <dgm:cxn modelId="{0251723B-5E58-4FDB-9B7A-8D95AE8747C3}" type="presParOf" srcId="{817C8433-9E06-47A3-91BA-670274F02485}" destId="{273C5AE1-D54E-4F1A-80A5-37ADFA4E8748}" srcOrd="0" destOrd="0" presId="urn:microsoft.com/office/officeart/2005/8/layout/hierarchy3"/>
    <dgm:cxn modelId="{62C4ECDD-E7EA-40F2-8C49-0E39E0285333}" type="presParOf" srcId="{817C8433-9E06-47A3-91BA-670274F02485}" destId="{8211D776-6534-4FBD-B25E-4E10D963A29D}" srcOrd="1" destOrd="0" presId="urn:microsoft.com/office/officeart/2005/8/layout/hierarchy3"/>
    <dgm:cxn modelId="{7A93A762-C22D-456E-B5BE-6B7B4CE7FDD4}" type="presParOf" srcId="{817C8433-9E06-47A3-91BA-670274F02485}" destId="{BE806E66-81AA-46CD-AF17-B53C3CB418B8}" srcOrd="2" destOrd="0" presId="urn:microsoft.com/office/officeart/2005/8/layout/hierarchy3"/>
    <dgm:cxn modelId="{40D237A1-A0CE-4478-9EDA-1C52D26BC731}" type="presParOf" srcId="{817C8433-9E06-47A3-91BA-670274F02485}" destId="{13EB3679-E98A-4B61-A4CA-066F00AA4406}" srcOrd="3" destOrd="0" presId="urn:microsoft.com/office/officeart/2005/8/layout/hierarchy3"/>
    <dgm:cxn modelId="{6E49FE06-CADF-4B9E-86D3-ED482A18815E}" type="presParOf" srcId="{FA304862-1D2F-4F2A-A6DA-54C6B4533D60}" destId="{D3C9A5ED-281A-46D4-9D70-C2A04A648CAB}" srcOrd="1" destOrd="0" presId="urn:microsoft.com/office/officeart/2005/8/layout/hierarchy3"/>
    <dgm:cxn modelId="{6669C276-FCA0-4FED-A6A2-CE0E41E306ED}" type="presParOf" srcId="{D3C9A5ED-281A-46D4-9D70-C2A04A648CAB}" destId="{4551E49E-1FAD-45EF-AC78-A2973251517C}" srcOrd="0" destOrd="0" presId="urn:microsoft.com/office/officeart/2005/8/layout/hierarchy3"/>
    <dgm:cxn modelId="{93C542A6-0681-45A5-A5C2-97A32D4A5360}" type="presParOf" srcId="{4551E49E-1FAD-45EF-AC78-A2973251517C}" destId="{EF38B5C1-2BDB-4FA4-8D35-0BC84D3DD600}" srcOrd="0" destOrd="0" presId="urn:microsoft.com/office/officeart/2005/8/layout/hierarchy3"/>
    <dgm:cxn modelId="{F8DE8BAF-DEFB-400B-9152-BED4C68266FA}" type="presParOf" srcId="{4551E49E-1FAD-45EF-AC78-A2973251517C}" destId="{FECF3FB0-2DA9-4885-8DFC-0A50F892141E}" srcOrd="1" destOrd="0" presId="urn:microsoft.com/office/officeart/2005/8/layout/hierarchy3"/>
    <dgm:cxn modelId="{4925357E-8324-41EE-914C-D9EB30A07A8C}" type="presParOf" srcId="{D3C9A5ED-281A-46D4-9D70-C2A04A648CAB}" destId="{4803C61A-4208-44E5-8D78-D9EB496CA8B0}" srcOrd="1" destOrd="0" presId="urn:microsoft.com/office/officeart/2005/8/layout/hierarchy3"/>
    <dgm:cxn modelId="{FCB66D2A-C3C6-4A9B-AB72-E67755002872}" type="presParOf" srcId="{4803C61A-4208-44E5-8D78-D9EB496CA8B0}" destId="{C772E49E-46FF-4942-AD3A-A2FA154CACC9}" srcOrd="0" destOrd="0" presId="urn:microsoft.com/office/officeart/2005/8/layout/hierarchy3"/>
    <dgm:cxn modelId="{643D3AD9-2932-4814-9FEA-1868A1A98875}" type="presParOf" srcId="{4803C61A-4208-44E5-8D78-D9EB496CA8B0}" destId="{B822F2A4-8EF2-45E8-97FA-DD064D59AE21}" srcOrd="1" destOrd="0" presId="urn:microsoft.com/office/officeart/2005/8/layout/hierarchy3"/>
    <dgm:cxn modelId="{32E59FD2-483B-4C0A-AB3F-1CC62A9D15F3}" type="presParOf" srcId="{4803C61A-4208-44E5-8D78-D9EB496CA8B0}" destId="{B0FFC870-D637-411A-9870-8101309E47C3}" srcOrd="2" destOrd="0" presId="urn:microsoft.com/office/officeart/2005/8/layout/hierarchy3"/>
    <dgm:cxn modelId="{97523E6A-F67F-4649-9FCA-E359A4FB5B52}" type="presParOf" srcId="{4803C61A-4208-44E5-8D78-D9EB496CA8B0}" destId="{FAB89D18-D4D2-4571-9D2B-73E34F8D76E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F4E859-E608-46A7-A036-6D14D0B5A430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B7B38810-5B46-4552-A856-C87C1AA58F61}">
      <dgm:prSet phldrT="[Text]"/>
      <dgm:spPr/>
      <dgm:t>
        <a:bodyPr/>
        <a:lstStyle/>
        <a:p>
          <a:r>
            <a:rPr lang="zh-CN" altLang="en-US" dirty="0"/>
            <a:t>如果草稿超出字数限制太多，但又舍不得删掉多余的字数，或不知道如何取舍，不妨用以下两个步骤</a:t>
          </a:r>
          <a:endParaRPr lang="en-SG" dirty="0"/>
        </a:p>
      </dgm:t>
    </dgm:pt>
    <dgm:pt modelId="{49E8B8DA-78B6-4401-9722-64484FEAA9D1}" type="parTrans" cxnId="{E3A99F29-8F4F-48DB-A1B2-83ED2521954E}">
      <dgm:prSet/>
      <dgm:spPr/>
      <dgm:t>
        <a:bodyPr/>
        <a:lstStyle/>
        <a:p>
          <a:endParaRPr lang="en-SG"/>
        </a:p>
      </dgm:t>
    </dgm:pt>
    <dgm:pt modelId="{7C9F3945-DF7C-439B-B154-9DE7230C81B7}" type="sibTrans" cxnId="{E3A99F29-8F4F-48DB-A1B2-83ED2521954E}">
      <dgm:prSet/>
      <dgm:spPr/>
      <dgm:t>
        <a:bodyPr/>
        <a:lstStyle/>
        <a:p>
          <a:endParaRPr lang="en-SG"/>
        </a:p>
      </dgm:t>
    </dgm:pt>
    <dgm:pt modelId="{85276CB9-CA76-4B9D-8081-B8FAADE58850}">
      <dgm:prSet phldrT="[Text]"/>
      <dgm:spPr/>
      <dgm:t>
        <a:bodyPr/>
        <a:lstStyle/>
        <a:p>
          <a:r>
            <a:rPr lang="zh-CN" altLang="en-US" dirty="0"/>
            <a:t>其一，仔细阅读论文，对一些表达不清的地方或观点尽可能的增加补充，使得这些观点完整并且清楚</a:t>
          </a:r>
          <a:endParaRPr lang="en-SG" dirty="0"/>
        </a:p>
      </dgm:t>
    </dgm:pt>
    <dgm:pt modelId="{6DE079E4-2A28-45FA-8A79-63078FF06B97}" type="parTrans" cxnId="{E7DD3C15-B5B1-4F6F-9ADF-565DF4728D6E}">
      <dgm:prSet/>
      <dgm:spPr/>
      <dgm:t>
        <a:bodyPr/>
        <a:lstStyle/>
        <a:p>
          <a:endParaRPr lang="en-SG"/>
        </a:p>
      </dgm:t>
    </dgm:pt>
    <dgm:pt modelId="{F5A8DAC4-15F6-443E-BBD0-FDBC462ABD05}" type="sibTrans" cxnId="{E7DD3C15-B5B1-4F6F-9ADF-565DF4728D6E}">
      <dgm:prSet/>
      <dgm:spPr/>
      <dgm:t>
        <a:bodyPr/>
        <a:lstStyle/>
        <a:p>
          <a:endParaRPr lang="en-SG"/>
        </a:p>
      </dgm:t>
    </dgm:pt>
    <dgm:pt modelId="{B77F5C98-69C8-46FB-A98D-45184F17287C}">
      <dgm:prSet phldrT="[Text]"/>
      <dgm:spPr/>
      <dgm:t>
        <a:bodyPr/>
        <a:lstStyle/>
        <a:p>
          <a:r>
            <a:rPr lang="zh-CN" altLang="en-US" dirty="0"/>
            <a:t>其二，将所有舍不得但明显多余的内容直接暂时删掉，再重新组织或直接重写；如果有必要，删去的内容和观点可以重复使用，重写表达即可</a:t>
          </a:r>
          <a:endParaRPr lang="en-SG" dirty="0"/>
        </a:p>
      </dgm:t>
    </dgm:pt>
    <dgm:pt modelId="{419F9198-5D05-46C3-8184-A9DF6C893965}" type="parTrans" cxnId="{77956C91-3014-419C-8396-58BC0063548B}">
      <dgm:prSet/>
      <dgm:spPr/>
      <dgm:t>
        <a:bodyPr/>
        <a:lstStyle/>
        <a:p>
          <a:endParaRPr lang="en-SG"/>
        </a:p>
      </dgm:t>
    </dgm:pt>
    <dgm:pt modelId="{F843659E-77D6-429A-9379-35549B2F51AD}" type="sibTrans" cxnId="{77956C91-3014-419C-8396-58BC0063548B}">
      <dgm:prSet/>
      <dgm:spPr/>
      <dgm:t>
        <a:bodyPr/>
        <a:lstStyle/>
        <a:p>
          <a:endParaRPr lang="en-SG"/>
        </a:p>
      </dgm:t>
    </dgm:pt>
    <dgm:pt modelId="{D43B39DF-B49C-47FE-BBE1-4E65726919AE}" type="pres">
      <dgm:prSet presAssocID="{91F4E859-E608-46A7-A036-6D14D0B5A430}" presName="rootnode" presStyleCnt="0">
        <dgm:presLayoutVars>
          <dgm:chMax/>
          <dgm:chPref/>
          <dgm:dir/>
          <dgm:animLvl val="lvl"/>
        </dgm:presLayoutVars>
      </dgm:prSet>
      <dgm:spPr/>
    </dgm:pt>
    <dgm:pt modelId="{18AABCC9-B649-4DA2-A000-49854982CAB0}" type="pres">
      <dgm:prSet presAssocID="{B7B38810-5B46-4552-A856-C87C1AA58F61}" presName="composite" presStyleCnt="0"/>
      <dgm:spPr/>
    </dgm:pt>
    <dgm:pt modelId="{F90FCBC0-45D9-43CD-A4BD-F5F111160A37}" type="pres">
      <dgm:prSet presAssocID="{B7B38810-5B46-4552-A856-C87C1AA58F61}" presName="LShape" presStyleLbl="alignNode1" presStyleIdx="0" presStyleCnt="5"/>
      <dgm:spPr/>
    </dgm:pt>
    <dgm:pt modelId="{1F6C20B6-BE01-41CA-B7E9-FF4AC018D928}" type="pres">
      <dgm:prSet presAssocID="{B7B38810-5B46-4552-A856-C87C1AA58F61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81591FB0-A755-45F9-ABC2-03B9A35E73F2}" type="pres">
      <dgm:prSet presAssocID="{B7B38810-5B46-4552-A856-C87C1AA58F61}" presName="Triangle" presStyleLbl="alignNode1" presStyleIdx="1" presStyleCnt="5"/>
      <dgm:spPr/>
    </dgm:pt>
    <dgm:pt modelId="{3B0E8FBE-9BE9-408A-9DCE-928B5013EB04}" type="pres">
      <dgm:prSet presAssocID="{7C9F3945-DF7C-439B-B154-9DE7230C81B7}" presName="sibTrans" presStyleCnt="0"/>
      <dgm:spPr/>
    </dgm:pt>
    <dgm:pt modelId="{2A061DF2-2335-4D64-A487-9224AF7B4349}" type="pres">
      <dgm:prSet presAssocID="{7C9F3945-DF7C-439B-B154-9DE7230C81B7}" presName="space" presStyleCnt="0"/>
      <dgm:spPr/>
    </dgm:pt>
    <dgm:pt modelId="{35C593BE-C285-4891-BF6A-27F00FBE04A9}" type="pres">
      <dgm:prSet presAssocID="{85276CB9-CA76-4B9D-8081-B8FAADE58850}" presName="composite" presStyleCnt="0"/>
      <dgm:spPr/>
    </dgm:pt>
    <dgm:pt modelId="{354EB7B5-2C1E-4734-BFDB-AC7DCB3182C7}" type="pres">
      <dgm:prSet presAssocID="{85276CB9-CA76-4B9D-8081-B8FAADE58850}" presName="LShape" presStyleLbl="alignNode1" presStyleIdx="2" presStyleCnt="5"/>
      <dgm:spPr/>
    </dgm:pt>
    <dgm:pt modelId="{0A2544F4-45AF-4E26-ADFF-EEAFED753A13}" type="pres">
      <dgm:prSet presAssocID="{85276CB9-CA76-4B9D-8081-B8FAADE58850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054DC21B-797F-4878-A7FF-C56694F4316B}" type="pres">
      <dgm:prSet presAssocID="{85276CB9-CA76-4B9D-8081-B8FAADE58850}" presName="Triangle" presStyleLbl="alignNode1" presStyleIdx="3" presStyleCnt="5"/>
      <dgm:spPr/>
    </dgm:pt>
    <dgm:pt modelId="{9F7B4B1F-3EA7-4844-8DF5-792264A04628}" type="pres">
      <dgm:prSet presAssocID="{F5A8DAC4-15F6-443E-BBD0-FDBC462ABD05}" presName="sibTrans" presStyleCnt="0"/>
      <dgm:spPr/>
    </dgm:pt>
    <dgm:pt modelId="{AF7A7A06-AA89-4AD0-8175-A606E2CD4A8F}" type="pres">
      <dgm:prSet presAssocID="{F5A8DAC4-15F6-443E-BBD0-FDBC462ABD05}" presName="space" presStyleCnt="0"/>
      <dgm:spPr/>
    </dgm:pt>
    <dgm:pt modelId="{6C4233DD-F276-4249-A7F9-A5348E99CEBB}" type="pres">
      <dgm:prSet presAssocID="{B77F5C98-69C8-46FB-A98D-45184F17287C}" presName="composite" presStyleCnt="0"/>
      <dgm:spPr/>
    </dgm:pt>
    <dgm:pt modelId="{4AA2F702-48B9-43E5-886A-61CE873CFA30}" type="pres">
      <dgm:prSet presAssocID="{B77F5C98-69C8-46FB-A98D-45184F17287C}" presName="LShape" presStyleLbl="alignNode1" presStyleIdx="4" presStyleCnt="5"/>
      <dgm:spPr/>
    </dgm:pt>
    <dgm:pt modelId="{750CBD0A-36C6-4AC9-B747-3F650E3DDA51}" type="pres">
      <dgm:prSet presAssocID="{B77F5C98-69C8-46FB-A98D-45184F17287C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E7DD3C15-B5B1-4F6F-9ADF-565DF4728D6E}" srcId="{91F4E859-E608-46A7-A036-6D14D0B5A430}" destId="{85276CB9-CA76-4B9D-8081-B8FAADE58850}" srcOrd="1" destOrd="0" parTransId="{6DE079E4-2A28-45FA-8A79-63078FF06B97}" sibTransId="{F5A8DAC4-15F6-443E-BBD0-FDBC462ABD05}"/>
    <dgm:cxn modelId="{E3A99F29-8F4F-48DB-A1B2-83ED2521954E}" srcId="{91F4E859-E608-46A7-A036-6D14D0B5A430}" destId="{B7B38810-5B46-4552-A856-C87C1AA58F61}" srcOrd="0" destOrd="0" parTransId="{49E8B8DA-78B6-4401-9722-64484FEAA9D1}" sibTransId="{7C9F3945-DF7C-439B-B154-9DE7230C81B7}"/>
    <dgm:cxn modelId="{966A3A75-BA6B-4354-BFDF-7478C66B50F1}" type="presOf" srcId="{85276CB9-CA76-4B9D-8081-B8FAADE58850}" destId="{0A2544F4-45AF-4E26-ADFF-EEAFED753A13}" srcOrd="0" destOrd="0" presId="urn:microsoft.com/office/officeart/2009/3/layout/StepUpProcess"/>
    <dgm:cxn modelId="{6817D483-C7B4-42E7-AD42-45708BB57954}" type="presOf" srcId="{91F4E859-E608-46A7-A036-6D14D0B5A430}" destId="{D43B39DF-B49C-47FE-BBE1-4E65726919AE}" srcOrd="0" destOrd="0" presId="urn:microsoft.com/office/officeart/2009/3/layout/StepUpProcess"/>
    <dgm:cxn modelId="{77956C91-3014-419C-8396-58BC0063548B}" srcId="{91F4E859-E608-46A7-A036-6D14D0B5A430}" destId="{B77F5C98-69C8-46FB-A98D-45184F17287C}" srcOrd="2" destOrd="0" parTransId="{419F9198-5D05-46C3-8184-A9DF6C893965}" sibTransId="{F843659E-77D6-429A-9379-35549B2F51AD}"/>
    <dgm:cxn modelId="{926FB799-ED6E-4B98-806B-8AD03C65EE15}" type="presOf" srcId="{B7B38810-5B46-4552-A856-C87C1AA58F61}" destId="{1F6C20B6-BE01-41CA-B7E9-FF4AC018D928}" srcOrd="0" destOrd="0" presId="urn:microsoft.com/office/officeart/2009/3/layout/StepUpProcess"/>
    <dgm:cxn modelId="{4C1429F5-63B7-4305-B0F8-621B5D0D9696}" type="presOf" srcId="{B77F5C98-69C8-46FB-A98D-45184F17287C}" destId="{750CBD0A-36C6-4AC9-B747-3F650E3DDA51}" srcOrd="0" destOrd="0" presId="urn:microsoft.com/office/officeart/2009/3/layout/StepUpProcess"/>
    <dgm:cxn modelId="{1185EAA0-C17F-435A-A39E-E8B762B1C4D4}" type="presParOf" srcId="{D43B39DF-B49C-47FE-BBE1-4E65726919AE}" destId="{18AABCC9-B649-4DA2-A000-49854982CAB0}" srcOrd="0" destOrd="0" presId="urn:microsoft.com/office/officeart/2009/3/layout/StepUpProcess"/>
    <dgm:cxn modelId="{6A498EFC-660A-4C58-B383-C566C6CDF784}" type="presParOf" srcId="{18AABCC9-B649-4DA2-A000-49854982CAB0}" destId="{F90FCBC0-45D9-43CD-A4BD-F5F111160A37}" srcOrd="0" destOrd="0" presId="urn:microsoft.com/office/officeart/2009/3/layout/StepUpProcess"/>
    <dgm:cxn modelId="{CB6A6E48-097A-41F5-B720-DAE449C4EDE5}" type="presParOf" srcId="{18AABCC9-B649-4DA2-A000-49854982CAB0}" destId="{1F6C20B6-BE01-41CA-B7E9-FF4AC018D928}" srcOrd="1" destOrd="0" presId="urn:microsoft.com/office/officeart/2009/3/layout/StepUpProcess"/>
    <dgm:cxn modelId="{88C6E21C-E137-4BEC-AC70-5AB2032CA676}" type="presParOf" srcId="{18AABCC9-B649-4DA2-A000-49854982CAB0}" destId="{81591FB0-A755-45F9-ABC2-03B9A35E73F2}" srcOrd="2" destOrd="0" presId="urn:microsoft.com/office/officeart/2009/3/layout/StepUpProcess"/>
    <dgm:cxn modelId="{403194E5-7CDD-45E6-9A07-A8568892CC63}" type="presParOf" srcId="{D43B39DF-B49C-47FE-BBE1-4E65726919AE}" destId="{3B0E8FBE-9BE9-408A-9DCE-928B5013EB04}" srcOrd="1" destOrd="0" presId="urn:microsoft.com/office/officeart/2009/3/layout/StepUpProcess"/>
    <dgm:cxn modelId="{B1F44268-8EB8-4865-BF7F-A6FD4A7EC719}" type="presParOf" srcId="{3B0E8FBE-9BE9-408A-9DCE-928B5013EB04}" destId="{2A061DF2-2335-4D64-A487-9224AF7B4349}" srcOrd="0" destOrd="0" presId="urn:microsoft.com/office/officeart/2009/3/layout/StepUpProcess"/>
    <dgm:cxn modelId="{EEE42ED9-B970-4A07-9CF2-69A2B1CFC09B}" type="presParOf" srcId="{D43B39DF-B49C-47FE-BBE1-4E65726919AE}" destId="{35C593BE-C285-4891-BF6A-27F00FBE04A9}" srcOrd="2" destOrd="0" presId="urn:microsoft.com/office/officeart/2009/3/layout/StepUpProcess"/>
    <dgm:cxn modelId="{2739AB2A-CAA7-4F7B-B32D-E901E34C4471}" type="presParOf" srcId="{35C593BE-C285-4891-BF6A-27F00FBE04A9}" destId="{354EB7B5-2C1E-4734-BFDB-AC7DCB3182C7}" srcOrd="0" destOrd="0" presId="urn:microsoft.com/office/officeart/2009/3/layout/StepUpProcess"/>
    <dgm:cxn modelId="{74F4BC12-EF15-4660-B850-6D122B7EC10F}" type="presParOf" srcId="{35C593BE-C285-4891-BF6A-27F00FBE04A9}" destId="{0A2544F4-45AF-4E26-ADFF-EEAFED753A13}" srcOrd="1" destOrd="0" presId="urn:microsoft.com/office/officeart/2009/3/layout/StepUpProcess"/>
    <dgm:cxn modelId="{1B813E6A-67DD-4478-9B37-006E3B3E967F}" type="presParOf" srcId="{35C593BE-C285-4891-BF6A-27F00FBE04A9}" destId="{054DC21B-797F-4878-A7FF-C56694F4316B}" srcOrd="2" destOrd="0" presId="urn:microsoft.com/office/officeart/2009/3/layout/StepUpProcess"/>
    <dgm:cxn modelId="{EBA6816D-351C-4F9B-A52A-F3A4461D7E2B}" type="presParOf" srcId="{D43B39DF-B49C-47FE-BBE1-4E65726919AE}" destId="{9F7B4B1F-3EA7-4844-8DF5-792264A04628}" srcOrd="3" destOrd="0" presId="urn:microsoft.com/office/officeart/2009/3/layout/StepUpProcess"/>
    <dgm:cxn modelId="{E7E72CCD-B31A-4C00-84C3-C50A43CEF4F4}" type="presParOf" srcId="{9F7B4B1F-3EA7-4844-8DF5-792264A04628}" destId="{AF7A7A06-AA89-4AD0-8175-A606E2CD4A8F}" srcOrd="0" destOrd="0" presId="urn:microsoft.com/office/officeart/2009/3/layout/StepUpProcess"/>
    <dgm:cxn modelId="{90390DC8-DB09-4C08-9265-6872D8DB6E7D}" type="presParOf" srcId="{D43B39DF-B49C-47FE-BBE1-4E65726919AE}" destId="{6C4233DD-F276-4249-A7F9-A5348E99CEBB}" srcOrd="4" destOrd="0" presId="urn:microsoft.com/office/officeart/2009/3/layout/StepUpProcess"/>
    <dgm:cxn modelId="{4D90DB76-8860-4424-84E1-3E8383FCF51A}" type="presParOf" srcId="{6C4233DD-F276-4249-A7F9-A5348E99CEBB}" destId="{4AA2F702-48B9-43E5-886A-61CE873CFA30}" srcOrd="0" destOrd="0" presId="urn:microsoft.com/office/officeart/2009/3/layout/StepUpProcess"/>
    <dgm:cxn modelId="{45DC451D-6995-4BE2-8777-BE4ADB495F29}" type="presParOf" srcId="{6C4233DD-F276-4249-A7F9-A5348E99CEBB}" destId="{750CBD0A-36C6-4AC9-B747-3F650E3DDA5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D775D06-F6AD-40EC-A91C-78C72E2B56C1}" type="doc">
      <dgm:prSet loTypeId="urn:microsoft.com/office/officeart/2005/8/layout/hProcess4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F5625236-1DD4-469C-903B-445757C86F63}">
      <dgm:prSet phldrT="[Text]"/>
      <dgm:spPr/>
      <dgm:t>
        <a:bodyPr/>
        <a:lstStyle/>
        <a:p>
          <a:r>
            <a:rPr lang="zh-CN" altLang="en-US" dirty="0"/>
            <a:t>修改</a:t>
          </a:r>
          <a:endParaRPr lang="en-SG" dirty="0"/>
        </a:p>
      </dgm:t>
    </dgm:pt>
    <dgm:pt modelId="{CDB567C5-C078-4620-8F7C-BF15927D16A6}" type="parTrans" cxnId="{04554567-BC54-4BDE-8A70-608499695975}">
      <dgm:prSet/>
      <dgm:spPr/>
      <dgm:t>
        <a:bodyPr/>
        <a:lstStyle/>
        <a:p>
          <a:endParaRPr lang="en-SG"/>
        </a:p>
      </dgm:t>
    </dgm:pt>
    <dgm:pt modelId="{F17CFA2D-45FA-45A7-BD4E-EC8B98ADFEC4}" type="sibTrans" cxnId="{04554567-BC54-4BDE-8A70-608499695975}">
      <dgm:prSet/>
      <dgm:spPr/>
      <dgm:t>
        <a:bodyPr/>
        <a:lstStyle/>
        <a:p>
          <a:endParaRPr lang="en-SG"/>
        </a:p>
      </dgm:t>
    </dgm:pt>
    <dgm:pt modelId="{9E975A4F-855A-4D72-8660-7069FF655456}">
      <dgm:prSet phldrT="[Text]"/>
      <dgm:spPr/>
      <dgm:t>
        <a:bodyPr/>
        <a:lstStyle/>
        <a:p>
          <a:r>
            <a:rPr lang="zh-CN" altLang="en-US" dirty="0"/>
            <a:t>修改错误</a:t>
          </a:r>
          <a:endParaRPr lang="en-SG" dirty="0"/>
        </a:p>
      </dgm:t>
    </dgm:pt>
    <dgm:pt modelId="{6E3B518A-61BE-47B2-822B-822198859D6E}" type="parTrans" cxnId="{9FD0564B-E8DC-49EE-A49D-487C93EE738A}">
      <dgm:prSet/>
      <dgm:spPr/>
      <dgm:t>
        <a:bodyPr/>
        <a:lstStyle/>
        <a:p>
          <a:endParaRPr lang="en-SG"/>
        </a:p>
      </dgm:t>
    </dgm:pt>
    <dgm:pt modelId="{D0638FB0-77CF-4992-8C8C-701713ECDB2B}" type="sibTrans" cxnId="{9FD0564B-E8DC-49EE-A49D-487C93EE738A}">
      <dgm:prSet/>
      <dgm:spPr/>
      <dgm:t>
        <a:bodyPr/>
        <a:lstStyle/>
        <a:p>
          <a:endParaRPr lang="en-SG"/>
        </a:p>
      </dgm:t>
    </dgm:pt>
    <dgm:pt modelId="{91D72ECA-780E-4AA4-8E1F-CAD498EAC744}">
      <dgm:prSet phldrT="[Text]"/>
      <dgm:spPr/>
      <dgm:t>
        <a:bodyPr/>
        <a:lstStyle/>
        <a:p>
          <a:r>
            <a:rPr lang="zh-CN" altLang="en-US" dirty="0"/>
            <a:t>修正观点</a:t>
          </a:r>
          <a:endParaRPr lang="en-SG" dirty="0"/>
        </a:p>
      </dgm:t>
    </dgm:pt>
    <dgm:pt modelId="{AD4839B9-06E8-4CA9-B3FB-BAF662147A1B}" type="parTrans" cxnId="{90C98FC9-52E1-4068-B8BE-0CB1F1A4ED96}">
      <dgm:prSet/>
      <dgm:spPr/>
      <dgm:t>
        <a:bodyPr/>
        <a:lstStyle/>
        <a:p>
          <a:endParaRPr lang="en-SG"/>
        </a:p>
      </dgm:t>
    </dgm:pt>
    <dgm:pt modelId="{76793C7F-8356-4927-A93E-DD4E68BB18C8}" type="sibTrans" cxnId="{90C98FC9-52E1-4068-B8BE-0CB1F1A4ED96}">
      <dgm:prSet/>
      <dgm:spPr/>
      <dgm:t>
        <a:bodyPr/>
        <a:lstStyle/>
        <a:p>
          <a:endParaRPr lang="en-SG"/>
        </a:p>
      </dgm:t>
    </dgm:pt>
    <dgm:pt modelId="{91B85A02-CF29-4988-87A2-548D6892EA77}">
      <dgm:prSet phldrT="[Text]"/>
      <dgm:spPr/>
      <dgm:t>
        <a:bodyPr/>
        <a:lstStyle/>
        <a:p>
          <a:r>
            <a:rPr lang="zh-CN" altLang="en-US" dirty="0"/>
            <a:t>编辑</a:t>
          </a:r>
          <a:endParaRPr lang="en-SG" dirty="0"/>
        </a:p>
      </dgm:t>
    </dgm:pt>
    <dgm:pt modelId="{B5EEA812-046E-4186-B847-5429874EB42C}" type="parTrans" cxnId="{CA02A241-2825-4D08-83C1-426617F59BCE}">
      <dgm:prSet/>
      <dgm:spPr/>
      <dgm:t>
        <a:bodyPr/>
        <a:lstStyle/>
        <a:p>
          <a:endParaRPr lang="en-SG"/>
        </a:p>
      </dgm:t>
    </dgm:pt>
    <dgm:pt modelId="{D1B1BB39-5B5B-43FE-AC50-90BB894F4D00}" type="sibTrans" cxnId="{CA02A241-2825-4D08-83C1-426617F59BCE}">
      <dgm:prSet/>
      <dgm:spPr/>
      <dgm:t>
        <a:bodyPr/>
        <a:lstStyle/>
        <a:p>
          <a:endParaRPr lang="en-SG"/>
        </a:p>
      </dgm:t>
    </dgm:pt>
    <dgm:pt modelId="{7C0530FC-1FF8-4386-8CDC-B440E23F68D3}">
      <dgm:prSet phldrT="[Text]"/>
      <dgm:spPr/>
      <dgm:t>
        <a:bodyPr/>
        <a:lstStyle/>
        <a:p>
          <a:r>
            <a:rPr lang="zh-CN" altLang="en-US" dirty="0"/>
            <a:t>整理修改后的内容，整合修改后的观点</a:t>
          </a:r>
          <a:endParaRPr lang="en-SG" dirty="0"/>
        </a:p>
      </dgm:t>
    </dgm:pt>
    <dgm:pt modelId="{E03AE427-EBA5-4D20-A4F6-3C2FC7D1B149}" type="parTrans" cxnId="{F530C65A-4650-43F1-9CD9-F1BE90F5659B}">
      <dgm:prSet/>
      <dgm:spPr/>
      <dgm:t>
        <a:bodyPr/>
        <a:lstStyle/>
        <a:p>
          <a:endParaRPr lang="en-SG"/>
        </a:p>
      </dgm:t>
    </dgm:pt>
    <dgm:pt modelId="{B1344C9B-7483-4421-93EE-7798CC6C76EC}" type="sibTrans" cxnId="{F530C65A-4650-43F1-9CD9-F1BE90F5659B}">
      <dgm:prSet/>
      <dgm:spPr/>
      <dgm:t>
        <a:bodyPr/>
        <a:lstStyle/>
        <a:p>
          <a:endParaRPr lang="en-SG"/>
        </a:p>
      </dgm:t>
    </dgm:pt>
    <dgm:pt modelId="{D7C319F0-8DE0-412D-9F49-71562CC753CE}">
      <dgm:prSet phldrT="[Text]"/>
      <dgm:spPr/>
      <dgm:t>
        <a:bodyPr/>
        <a:lstStyle/>
        <a:p>
          <a:r>
            <a:rPr lang="zh-CN" altLang="en-US" dirty="0"/>
            <a:t>修改和编辑</a:t>
          </a:r>
          <a:endParaRPr lang="en-SG" dirty="0"/>
        </a:p>
      </dgm:t>
    </dgm:pt>
    <dgm:pt modelId="{5E9DDC1A-4DFD-49F1-9F48-5132EF885D00}" type="parTrans" cxnId="{6AB4960D-D28A-42D7-8AF7-E75CF016E5BA}">
      <dgm:prSet/>
      <dgm:spPr/>
      <dgm:t>
        <a:bodyPr/>
        <a:lstStyle/>
        <a:p>
          <a:endParaRPr lang="en-SG"/>
        </a:p>
      </dgm:t>
    </dgm:pt>
    <dgm:pt modelId="{452CBE16-3849-4625-8F13-546A07239615}" type="sibTrans" cxnId="{6AB4960D-D28A-42D7-8AF7-E75CF016E5BA}">
      <dgm:prSet/>
      <dgm:spPr/>
      <dgm:t>
        <a:bodyPr/>
        <a:lstStyle/>
        <a:p>
          <a:endParaRPr lang="en-SG"/>
        </a:p>
      </dgm:t>
    </dgm:pt>
    <dgm:pt modelId="{5CE5825D-A1A7-46DB-8DF6-D5E748AA9A04}">
      <dgm:prSet phldrT="[Text]"/>
      <dgm:spPr/>
      <dgm:t>
        <a:bodyPr/>
        <a:lstStyle/>
        <a:p>
          <a:r>
            <a:rPr lang="zh-CN" altLang="en-US" dirty="0"/>
            <a:t>继续修改、整理和整合</a:t>
          </a:r>
          <a:endParaRPr lang="en-SG" dirty="0"/>
        </a:p>
      </dgm:t>
    </dgm:pt>
    <dgm:pt modelId="{6A100194-2A8A-4543-B72D-B14DC5839149}" type="parTrans" cxnId="{A1E120F9-3B62-4BFF-9174-53AC3AD6D348}">
      <dgm:prSet/>
      <dgm:spPr/>
      <dgm:t>
        <a:bodyPr/>
        <a:lstStyle/>
        <a:p>
          <a:endParaRPr lang="en-SG"/>
        </a:p>
      </dgm:t>
    </dgm:pt>
    <dgm:pt modelId="{4DF260A1-4AC3-4D85-8754-F13CBD7737EB}" type="sibTrans" cxnId="{A1E120F9-3B62-4BFF-9174-53AC3AD6D348}">
      <dgm:prSet/>
      <dgm:spPr/>
      <dgm:t>
        <a:bodyPr/>
        <a:lstStyle/>
        <a:p>
          <a:endParaRPr lang="en-SG"/>
        </a:p>
      </dgm:t>
    </dgm:pt>
    <dgm:pt modelId="{73D50CD7-4BE5-4E24-A47B-DE82AFA4A3B1}">
      <dgm:prSet phldrT="[Text]"/>
      <dgm:spPr/>
      <dgm:t>
        <a:bodyPr/>
        <a:lstStyle/>
        <a:p>
          <a:r>
            <a:rPr lang="zh-CN" altLang="en-US" dirty="0"/>
            <a:t>对再次修改后的内容进一步整理、整合并编辑</a:t>
          </a:r>
          <a:endParaRPr lang="en-SG" dirty="0"/>
        </a:p>
      </dgm:t>
    </dgm:pt>
    <dgm:pt modelId="{C9778FFA-BC78-4419-A92B-52400896F7D1}" type="parTrans" cxnId="{CF2AB45E-AF9C-467D-9377-D891E09E1A38}">
      <dgm:prSet/>
      <dgm:spPr/>
      <dgm:t>
        <a:bodyPr/>
        <a:lstStyle/>
        <a:p>
          <a:endParaRPr lang="en-SG"/>
        </a:p>
      </dgm:t>
    </dgm:pt>
    <dgm:pt modelId="{E131EAC0-5575-4074-AECD-B73F543AA354}" type="sibTrans" cxnId="{CF2AB45E-AF9C-467D-9377-D891E09E1A38}">
      <dgm:prSet/>
      <dgm:spPr/>
      <dgm:t>
        <a:bodyPr/>
        <a:lstStyle/>
        <a:p>
          <a:endParaRPr lang="en-SG"/>
        </a:p>
      </dgm:t>
    </dgm:pt>
    <dgm:pt modelId="{59E57EEF-0753-4EE9-81A2-3A1D7FA0E82D}">
      <dgm:prSet phldrT="[Text]"/>
      <dgm:spPr/>
      <dgm:t>
        <a:bodyPr/>
        <a:lstStyle/>
        <a:p>
          <a:r>
            <a:rPr lang="zh-CN" altLang="en-US" dirty="0"/>
            <a:t>编辑、整理和整合修改和整理后的观点和内容</a:t>
          </a:r>
          <a:endParaRPr lang="en-SG" dirty="0"/>
        </a:p>
      </dgm:t>
    </dgm:pt>
    <dgm:pt modelId="{74ED95AE-02B3-4875-A927-BCEEB5F836D2}" type="parTrans" cxnId="{659E893B-E886-420C-AD0D-D6597B513DBC}">
      <dgm:prSet/>
      <dgm:spPr/>
      <dgm:t>
        <a:bodyPr/>
        <a:lstStyle/>
        <a:p>
          <a:endParaRPr lang="en-SG"/>
        </a:p>
      </dgm:t>
    </dgm:pt>
    <dgm:pt modelId="{BF121285-C195-49CF-8AD1-CF358AAFFF69}" type="sibTrans" cxnId="{659E893B-E886-420C-AD0D-D6597B513DBC}">
      <dgm:prSet/>
      <dgm:spPr/>
      <dgm:t>
        <a:bodyPr/>
        <a:lstStyle/>
        <a:p>
          <a:endParaRPr lang="en-SG"/>
        </a:p>
      </dgm:t>
    </dgm:pt>
    <dgm:pt modelId="{3BCB2A5C-0D44-4C9C-A100-B0EC493DBF16}" type="pres">
      <dgm:prSet presAssocID="{FD775D06-F6AD-40EC-A91C-78C72E2B56C1}" presName="Name0" presStyleCnt="0">
        <dgm:presLayoutVars>
          <dgm:dir/>
          <dgm:animLvl val="lvl"/>
          <dgm:resizeHandles val="exact"/>
        </dgm:presLayoutVars>
      </dgm:prSet>
      <dgm:spPr/>
    </dgm:pt>
    <dgm:pt modelId="{E6845E78-5378-4E99-A89F-E1CE304803D8}" type="pres">
      <dgm:prSet presAssocID="{FD775D06-F6AD-40EC-A91C-78C72E2B56C1}" presName="tSp" presStyleCnt="0"/>
      <dgm:spPr/>
    </dgm:pt>
    <dgm:pt modelId="{82D1A54E-1B0F-40F3-BCBB-5B6E3808F82D}" type="pres">
      <dgm:prSet presAssocID="{FD775D06-F6AD-40EC-A91C-78C72E2B56C1}" presName="bSp" presStyleCnt="0"/>
      <dgm:spPr/>
    </dgm:pt>
    <dgm:pt modelId="{5D549B0C-E835-4917-8745-6F1A9FDB19A9}" type="pres">
      <dgm:prSet presAssocID="{FD775D06-F6AD-40EC-A91C-78C72E2B56C1}" presName="process" presStyleCnt="0"/>
      <dgm:spPr/>
    </dgm:pt>
    <dgm:pt modelId="{8397B853-4E31-4FFE-9570-4A626944884A}" type="pres">
      <dgm:prSet presAssocID="{F5625236-1DD4-469C-903B-445757C86F63}" presName="composite1" presStyleCnt="0"/>
      <dgm:spPr/>
    </dgm:pt>
    <dgm:pt modelId="{282F17B0-B630-4B03-99B0-AEA2477E3BF4}" type="pres">
      <dgm:prSet presAssocID="{F5625236-1DD4-469C-903B-445757C86F63}" presName="dummyNode1" presStyleLbl="node1" presStyleIdx="0" presStyleCnt="3"/>
      <dgm:spPr/>
    </dgm:pt>
    <dgm:pt modelId="{258CC53C-7435-4A2D-A0A0-E694B3D41748}" type="pres">
      <dgm:prSet presAssocID="{F5625236-1DD4-469C-903B-445757C86F63}" presName="childNode1" presStyleLbl="bgAcc1" presStyleIdx="0" presStyleCnt="3">
        <dgm:presLayoutVars>
          <dgm:bulletEnabled val="1"/>
        </dgm:presLayoutVars>
      </dgm:prSet>
      <dgm:spPr/>
    </dgm:pt>
    <dgm:pt modelId="{BCB8365E-B8CB-4944-A8EC-E0158B6E6801}" type="pres">
      <dgm:prSet presAssocID="{F5625236-1DD4-469C-903B-445757C86F63}" presName="childNode1tx" presStyleLbl="bgAcc1" presStyleIdx="0" presStyleCnt="3">
        <dgm:presLayoutVars>
          <dgm:bulletEnabled val="1"/>
        </dgm:presLayoutVars>
      </dgm:prSet>
      <dgm:spPr/>
    </dgm:pt>
    <dgm:pt modelId="{0EBB3DA0-F5B6-42FE-8F8B-E96D3E5BE13E}" type="pres">
      <dgm:prSet presAssocID="{F5625236-1DD4-469C-903B-445757C86F63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3D40152C-8491-4931-AC7B-890EC5096903}" type="pres">
      <dgm:prSet presAssocID="{F5625236-1DD4-469C-903B-445757C86F63}" presName="connSite1" presStyleCnt="0"/>
      <dgm:spPr/>
    </dgm:pt>
    <dgm:pt modelId="{0ED58251-FCFD-4318-8335-B095F9E74947}" type="pres">
      <dgm:prSet presAssocID="{F17CFA2D-45FA-45A7-BD4E-EC8B98ADFEC4}" presName="Name9" presStyleLbl="sibTrans2D1" presStyleIdx="0" presStyleCnt="2"/>
      <dgm:spPr/>
    </dgm:pt>
    <dgm:pt modelId="{1F53A468-2007-4691-B6DA-88E1EAE00C8F}" type="pres">
      <dgm:prSet presAssocID="{91B85A02-CF29-4988-87A2-548D6892EA77}" presName="composite2" presStyleCnt="0"/>
      <dgm:spPr/>
    </dgm:pt>
    <dgm:pt modelId="{690056CC-7BE8-4E97-A631-B31B8D57D76F}" type="pres">
      <dgm:prSet presAssocID="{91B85A02-CF29-4988-87A2-548D6892EA77}" presName="dummyNode2" presStyleLbl="node1" presStyleIdx="0" presStyleCnt="3"/>
      <dgm:spPr/>
    </dgm:pt>
    <dgm:pt modelId="{F90CC5C5-9B32-4E0E-8DBA-7BA17E1738BF}" type="pres">
      <dgm:prSet presAssocID="{91B85A02-CF29-4988-87A2-548D6892EA77}" presName="childNode2" presStyleLbl="bgAcc1" presStyleIdx="1" presStyleCnt="3">
        <dgm:presLayoutVars>
          <dgm:bulletEnabled val="1"/>
        </dgm:presLayoutVars>
      </dgm:prSet>
      <dgm:spPr/>
    </dgm:pt>
    <dgm:pt modelId="{05D9EE7F-BDC4-4BFB-925B-6605E0617007}" type="pres">
      <dgm:prSet presAssocID="{91B85A02-CF29-4988-87A2-548D6892EA77}" presName="childNode2tx" presStyleLbl="bgAcc1" presStyleIdx="1" presStyleCnt="3">
        <dgm:presLayoutVars>
          <dgm:bulletEnabled val="1"/>
        </dgm:presLayoutVars>
      </dgm:prSet>
      <dgm:spPr/>
    </dgm:pt>
    <dgm:pt modelId="{F8D8307B-DA74-47D9-9135-BEDA2539CE11}" type="pres">
      <dgm:prSet presAssocID="{91B85A02-CF29-4988-87A2-548D6892EA77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19DD2EA2-165D-4772-9CCA-4A8438A41695}" type="pres">
      <dgm:prSet presAssocID="{91B85A02-CF29-4988-87A2-548D6892EA77}" presName="connSite2" presStyleCnt="0"/>
      <dgm:spPr/>
    </dgm:pt>
    <dgm:pt modelId="{ED062D4B-247F-43D6-AE55-FB5863093F72}" type="pres">
      <dgm:prSet presAssocID="{D1B1BB39-5B5B-43FE-AC50-90BB894F4D00}" presName="Name18" presStyleLbl="sibTrans2D1" presStyleIdx="1" presStyleCnt="2"/>
      <dgm:spPr/>
    </dgm:pt>
    <dgm:pt modelId="{0EAA19BE-F0EC-4C39-A048-1BE5617BA643}" type="pres">
      <dgm:prSet presAssocID="{D7C319F0-8DE0-412D-9F49-71562CC753CE}" presName="composite1" presStyleCnt="0"/>
      <dgm:spPr/>
    </dgm:pt>
    <dgm:pt modelId="{79A68E1C-7CB3-4F5E-8EAF-65D02F9615BA}" type="pres">
      <dgm:prSet presAssocID="{D7C319F0-8DE0-412D-9F49-71562CC753CE}" presName="dummyNode1" presStyleLbl="node1" presStyleIdx="1" presStyleCnt="3"/>
      <dgm:spPr/>
    </dgm:pt>
    <dgm:pt modelId="{FD5BF9CA-7E7E-449B-B8BE-73DDB5864E4A}" type="pres">
      <dgm:prSet presAssocID="{D7C319F0-8DE0-412D-9F49-71562CC753CE}" presName="childNode1" presStyleLbl="bgAcc1" presStyleIdx="2" presStyleCnt="3">
        <dgm:presLayoutVars>
          <dgm:bulletEnabled val="1"/>
        </dgm:presLayoutVars>
      </dgm:prSet>
      <dgm:spPr/>
    </dgm:pt>
    <dgm:pt modelId="{D0003BA4-85FD-4F6A-BC2E-292B1CE23394}" type="pres">
      <dgm:prSet presAssocID="{D7C319F0-8DE0-412D-9F49-71562CC753CE}" presName="childNode1tx" presStyleLbl="bgAcc1" presStyleIdx="2" presStyleCnt="3">
        <dgm:presLayoutVars>
          <dgm:bulletEnabled val="1"/>
        </dgm:presLayoutVars>
      </dgm:prSet>
      <dgm:spPr/>
    </dgm:pt>
    <dgm:pt modelId="{B8955DF2-1E81-4D50-AFCD-E97F763D1EA8}" type="pres">
      <dgm:prSet presAssocID="{D7C319F0-8DE0-412D-9F49-71562CC753CE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8EC0D6B8-8AD4-4C00-BB00-D5453E30727D}" type="pres">
      <dgm:prSet presAssocID="{D7C319F0-8DE0-412D-9F49-71562CC753CE}" presName="connSite1" presStyleCnt="0"/>
      <dgm:spPr/>
    </dgm:pt>
  </dgm:ptLst>
  <dgm:cxnLst>
    <dgm:cxn modelId="{6AB4960D-D28A-42D7-8AF7-E75CF016E5BA}" srcId="{FD775D06-F6AD-40EC-A91C-78C72E2B56C1}" destId="{D7C319F0-8DE0-412D-9F49-71562CC753CE}" srcOrd="2" destOrd="0" parTransId="{5E9DDC1A-4DFD-49F1-9F48-5132EF885D00}" sibTransId="{452CBE16-3849-4625-8F13-546A07239615}"/>
    <dgm:cxn modelId="{7866480E-3044-4371-A0A4-8FCD7C94A69F}" type="presOf" srcId="{5CE5825D-A1A7-46DB-8DF6-D5E748AA9A04}" destId="{D0003BA4-85FD-4F6A-BC2E-292B1CE23394}" srcOrd="1" destOrd="0" presId="urn:microsoft.com/office/officeart/2005/8/layout/hProcess4"/>
    <dgm:cxn modelId="{F5F38E2F-C9B2-474F-BDCA-BCA4F846B43E}" type="presOf" srcId="{73D50CD7-4BE5-4E24-A47B-DE82AFA4A3B1}" destId="{D0003BA4-85FD-4F6A-BC2E-292B1CE23394}" srcOrd="1" destOrd="1" presId="urn:microsoft.com/office/officeart/2005/8/layout/hProcess4"/>
    <dgm:cxn modelId="{4ECD5C3A-76B0-4BBC-BF1F-F689C5BFB485}" type="presOf" srcId="{D1B1BB39-5B5B-43FE-AC50-90BB894F4D00}" destId="{ED062D4B-247F-43D6-AE55-FB5863093F72}" srcOrd="0" destOrd="0" presId="urn:microsoft.com/office/officeart/2005/8/layout/hProcess4"/>
    <dgm:cxn modelId="{659E893B-E886-420C-AD0D-D6597B513DBC}" srcId="{91B85A02-CF29-4988-87A2-548D6892EA77}" destId="{59E57EEF-0753-4EE9-81A2-3A1D7FA0E82D}" srcOrd="1" destOrd="0" parTransId="{74ED95AE-02B3-4875-A927-BCEEB5F836D2}" sibTransId="{BF121285-C195-49CF-8AD1-CF358AAFFF69}"/>
    <dgm:cxn modelId="{0477273C-94B2-4992-8583-BE227337E77D}" type="presOf" srcId="{7C0530FC-1FF8-4386-8CDC-B440E23F68D3}" destId="{F90CC5C5-9B32-4E0E-8DBA-7BA17E1738BF}" srcOrd="0" destOrd="0" presId="urn:microsoft.com/office/officeart/2005/8/layout/hProcess4"/>
    <dgm:cxn modelId="{CF2AB45E-AF9C-467D-9377-D891E09E1A38}" srcId="{D7C319F0-8DE0-412D-9F49-71562CC753CE}" destId="{73D50CD7-4BE5-4E24-A47B-DE82AFA4A3B1}" srcOrd="1" destOrd="0" parTransId="{C9778FFA-BC78-4419-A92B-52400896F7D1}" sibTransId="{E131EAC0-5575-4074-AECD-B73F543AA354}"/>
    <dgm:cxn modelId="{8C8D5360-A9AC-4AEB-BEAE-00A4AAAC9FC0}" type="presOf" srcId="{59E57EEF-0753-4EE9-81A2-3A1D7FA0E82D}" destId="{05D9EE7F-BDC4-4BFB-925B-6605E0617007}" srcOrd="1" destOrd="1" presId="urn:microsoft.com/office/officeart/2005/8/layout/hProcess4"/>
    <dgm:cxn modelId="{CA02A241-2825-4D08-83C1-426617F59BCE}" srcId="{FD775D06-F6AD-40EC-A91C-78C72E2B56C1}" destId="{91B85A02-CF29-4988-87A2-548D6892EA77}" srcOrd="1" destOrd="0" parTransId="{B5EEA812-046E-4186-B847-5429874EB42C}" sibTransId="{D1B1BB39-5B5B-43FE-AC50-90BB894F4D00}"/>
    <dgm:cxn modelId="{B3CF9B46-C31F-4AA1-9E9A-1F060C3338B7}" type="presOf" srcId="{7C0530FC-1FF8-4386-8CDC-B440E23F68D3}" destId="{05D9EE7F-BDC4-4BFB-925B-6605E0617007}" srcOrd="1" destOrd="0" presId="urn:microsoft.com/office/officeart/2005/8/layout/hProcess4"/>
    <dgm:cxn modelId="{04554567-BC54-4BDE-8A70-608499695975}" srcId="{FD775D06-F6AD-40EC-A91C-78C72E2B56C1}" destId="{F5625236-1DD4-469C-903B-445757C86F63}" srcOrd="0" destOrd="0" parTransId="{CDB567C5-C078-4620-8F7C-BF15927D16A6}" sibTransId="{F17CFA2D-45FA-45A7-BD4E-EC8B98ADFEC4}"/>
    <dgm:cxn modelId="{5EFC2A4B-CC30-4553-92B2-54E4B7CA8A89}" type="presOf" srcId="{F5625236-1DD4-469C-903B-445757C86F63}" destId="{0EBB3DA0-F5B6-42FE-8F8B-E96D3E5BE13E}" srcOrd="0" destOrd="0" presId="urn:microsoft.com/office/officeart/2005/8/layout/hProcess4"/>
    <dgm:cxn modelId="{9FD0564B-E8DC-49EE-A49D-487C93EE738A}" srcId="{F5625236-1DD4-469C-903B-445757C86F63}" destId="{9E975A4F-855A-4D72-8660-7069FF655456}" srcOrd="0" destOrd="0" parTransId="{6E3B518A-61BE-47B2-822B-822198859D6E}" sibTransId="{D0638FB0-77CF-4992-8C8C-701713ECDB2B}"/>
    <dgm:cxn modelId="{7C367B6E-7D3A-49D5-8E0C-D4A44583533E}" type="presOf" srcId="{9E975A4F-855A-4D72-8660-7069FF655456}" destId="{BCB8365E-B8CB-4944-A8EC-E0158B6E6801}" srcOrd="1" destOrd="0" presId="urn:microsoft.com/office/officeart/2005/8/layout/hProcess4"/>
    <dgm:cxn modelId="{F530C65A-4650-43F1-9CD9-F1BE90F5659B}" srcId="{91B85A02-CF29-4988-87A2-548D6892EA77}" destId="{7C0530FC-1FF8-4386-8CDC-B440E23F68D3}" srcOrd="0" destOrd="0" parTransId="{E03AE427-EBA5-4D20-A4F6-3C2FC7D1B149}" sibTransId="{B1344C9B-7483-4421-93EE-7798CC6C76EC}"/>
    <dgm:cxn modelId="{4CBAF585-6EEE-4F67-8273-7D5EC590A23F}" type="presOf" srcId="{5CE5825D-A1A7-46DB-8DF6-D5E748AA9A04}" destId="{FD5BF9CA-7E7E-449B-B8BE-73DDB5864E4A}" srcOrd="0" destOrd="0" presId="urn:microsoft.com/office/officeart/2005/8/layout/hProcess4"/>
    <dgm:cxn modelId="{0D0FA987-CF76-4A01-8768-44862A1C1953}" type="presOf" srcId="{73D50CD7-4BE5-4E24-A47B-DE82AFA4A3B1}" destId="{FD5BF9CA-7E7E-449B-B8BE-73DDB5864E4A}" srcOrd="0" destOrd="1" presId="urn:microsoft.com/office/officeart/2005/8/layout/hProcess4"/>
    <dgm:cxn modelId="{B8AA9089-B2B2-4079-B3C1-A08132986ACC}" type="presOf" srcId="{9E975A4F-855A-4D72-8660-7069FF655456}" destId="{258CC53C-7435-4A2D-A0A0-E694B3D41748}" srcOrd="0" destOrd="0" presId="urn:microsoft.com/office/officeart/2005/8/layout/hProcess4"/>
    <dgm:cxn modelId="{BB03B3A8-8116-47A1-BCC3-D10272F31470}" type="presOf" srcId="{D7C319F0-8DE0-412D-9F49-71562CC753CE}" destId="{B8955DF2-1E81-4D50-AFCD-E97F763D1EA8}" srcOrd="0" destOrd="0" presId="urn:microsoft.com/office/officeart/2005/8/layout/hProcess4"/>
    <dgm:cxn modelId="{B716AAB1-E8AF-490A-8DAE-E907BB534954}" type="presOf" srcId="{91D72ECA-780E-4AA4-8E1F-CAD498EAC744}" destId="{BCB8365E-B8CB-4944-A8EC-E0158B6E6801}" srcOrd="1" destOrd="1" presId="urn:microsoft.com/office/officeart/2005/8/layout/hProcess4"/>
    <dgm:cxn modelId="{E88DD9C3-39E9-4892-AEBA-BE548BA5F5BF}" type="presOf" srcId="{FD775D06-F6AD-40EC-A91C-78C72E2B56C1}" destId="{3BCB2A5C-0D44-4C9C-A100-B0EC493DBF16}" srcOrd="0" destOrd="0" presId="urn:microsoft.com/office/officeart/2005/8/layout/hProcess4"/>
    <dgm:cxn modelId="{90C98FC9-52E1-4068-B8BE-0CB1F1A4ED96}" srcId="{F5625236-1DD4-469C-903B-445757C86F63}" destId="{91D72ECA-780E-4AA4-8E1F-CAD498EAC744}" srcOrd="1" destOrd="0" parTransId="{AD4839B9-06E8-4CA9-B3FB-BAF662147A1B}" sibTransId="{76793C7F-8356-4927-A93E-DD4E68BB18C8}"/>
    <dgm:cxn modelId="{3459A1D2-A790-4CB5-B401-80C8E279C411}" type="presOf" srcId="{91B85A02-CF29-4988-87A2-548D6892EA77}" destId="{F8D8307B-DA74-47D9-9135-BEDA2539CE11}" srcOrd="0" destOrd="0" presId="urn:microsoft.com/office/officeart/2005/8/layout/hProcess4"/>
    <dgm:cxn modelId="{02C209D3-748A-47A0-9CEC-577C9A394EFA}" type="presOf" srcId="{91D72ECA-780E-4AA4-8E1F-CAD498EAC744}" destId="{258CC53C-7435-4A2D-A0A0-E694B3D41748}" srcOrd="0" destOrd="1" presId="urn:microsoft.com/office/officeart/2005/8/layout/hProcess4"/>
    <dgm:cxn modelId="{68B222E8-854F-4DDF-802C-5B9239CBA011}" type="presOf" srcId="{59E57EEF-0753-4EE9-81A2-3A1D7FA0E82D}" destId="{F90CC5C5-9B32-4E0E-8DBA-7BA17E1738BF}" srcOrd="0" destOrd="1" presId="urn:microsoft.com/office/officeart/2005/8/layout/hProcess4"/>
    <dgm:cxn modelId="{79BB84F3-4C3D-492D-9D83-6D2975062BD3}" type="presOf" srcId="{F17CFA2D-45FA-45A7-BD4E-EC8B98ADFEC4}" destId="{0ED58251-FCFD-4318-8335-B095F9E74947}" srcOrd="0" destOrd="0" presId="urn:microsoft.com/office/officeart/2005/8/layout/hProcess4"/>
    <dgm:cxn modelId="{A1E120F9-3B62-4BFF-9174-53AC3AD6D348}" srcId="{D7C319F0-8DE0-412D-9F49-71562CC753CE}" destId="{5CE5825D-A1A7-46DB-8DF6-D5E748AA9A04}" srcOrd="0" destOrd="0" parTransId="{6A100194-2A8A-4543-B72D-B14DC5839149}" sibTransId="{4DF260A1-4AC3-4D85-8754-F13CBD7737EB}"/>
    <dgm:cxn modelId="{9BE48863-AE19-4CEB-A54D-D57E322A74F2}" type="presParOf" srcId="{3BCB2A5C-0D44-4C9C-A100-B0EC493DBF16}" destId="{E6845E78-5378-4E99-A89F-E1CE304803D8}" srcOrd="0" destOrd="0" presId="urn:microsoft.com/office/officeart/2005/8/layout/hProcess4"/>
    <dgm:cxn modelId="{EE307603-6172-42BF-A425-2C98B8629FD2}" type="presParOf" srcId="{3BCB2A5C-0D44-4C9C-A100-B0EC493DBF16}" destId="{82D1A54E-1B0F-40F3-BCBB-5B6E3808F82D}" srcOrd="1" destOrd="0" presId="urn:microsoft.com/office/officeart/2005/8/layout/hProcess4"/>
    <dgm:cxn modelId="{06F1F025-723D-440F-9AAB-BDF5C89B24D0}" type="presParOf" srcId="{3BCB2A5C-0D44-4C9C-A100-B0EC493DBF16}" destId="{5D549B0C-E835-4917-8745-6F1A9FDB19A9}" srcOrd="2" destOrd="0" presId="urn:microsoft.com/office/officeart/2005/8/layout/hProcess4"/>
    <dgm:cxn modelId="{85957CD6-61D5-495F-BB4C-0EA8F05ECBEC}" type="presParOf" srcId="{5D549B0C-E835-4917-8745-6F1A9FDB19A9}" destId="{8397B853-4E31-4FFE-9570-4A626944884A}" srcOrd="0" destOrd="0" presId="urn:microsoft.com/office/officeart/2005/8/layout/hProcess4"/>
    <dgm:cxn modelId="{0051A36D-7442-4CC6-BAFC-A4CC18F8DC30}" type="presParOf" srcId="{8397B853-4E31-4FFE-9570-4A626944884A}" destId="{282F17B0-B630-4B03-99B0-AEA2477E3BF4}" srcOrd="0" destOrd="0" presId="urn:microsoft.com/office/officeart/2005/8/layout/hProcess4"/>
    <dgm:cxn modelId="{E46953CD-5D26-4B4C-9C37-28486B9F0E03}" type="presParOf" srcId="{8397B853-4E31-4FFE-9570-4A626944884A}" destId="{258CC53C-7435-4A2D-A0A0-E694B3D41748}" srcOrd="1" destOrd="0" presId="urn:microsoft.com/office/officeart/2005/8/layout/hProcess4"/>
    <dgm:cxn modelId="{EA991EF8-3239-4A3D-82BE-D1D6F8E9B1F2}" type="presParOf" srcId="{8397B853-4E31-4FFE-9570-4A626944884A}" destId="{BCB8365E-B8CB-4944-A8EC-E0158B6E6801}" srcOrd="2" destOrd="0" presId="urn:microsoft.com/office/officeart/2005/8/layout/hProcess4"/>
    <dgm:cxn modelId="{F7145326-0E12-411E-A569-878DE06267E3}" type="presParOf" srcId="{8397B853-4E31-4FFE-9570-4A626944884A}" destId="{0EBB3DA0-F5B6-42FE-8F8B-E96D3E5BE13E}" srcOrd="3" destOrd="0" presId="urn:microsoft.com/office/officeart/2005/8/layout/hProcess4"/>
    <dgm:cxn modelId="{8F27F100-3804-4485-AA0E-559080463C7D}" type="presParOf" srcId="{8397B853-4E31-4FFE-9570-4A626944884A}" destId="{3D40152C-8491-4931-AC7B-890EC5096903}" srcOrd="4" destOrd="0" presId="urn:microsoft.com/office/officeart/2005/8/layout/hProcess4"/>
    <dgm:cxn modelId="{F8F507D4-B419-4EDA-A91E-BE73677BBDF7}" type="presParOf" srcId="{5D549B0C-E835-4917-8745-6F1A9FDB19A9}" destId="{0ED58251-FCFD-4318-8335-B095F9E74947}" srcOrd="1" destOrd="0" presId="urn:microsoft.com/office/officeart/2005/8/layout/hProcess4"/>
    <dgm:cxn modelId="{FDD3BA21-B5A2-496B-9266-B151CD289136}" type="presParOf" srcId="{5D549B0C-E835-4917-8745-6F1A9FDB19A9}" destId="{1F53A468-2007-4691-B6DA-88E1EAE00C8F}" srcOrd="2" destOrd="0" presId="urn:microsoft.com/office/officeart/2005/8/layout/hProcess4"/>
    <dgm:cxn modelId="{DE67B1C4-9998-440B-BB67-FEFE7261B348}" type="presParOf" srcId="{1F53A468-2007-4691-B6DA-88E1EAE00C8F}" destId="{690056CC-7BE8-4E97-A631-B31B8D57D76F}" srcOrd="0" destOrd="0" presId="urn:microsoft.com/office/officeart/2005/8/layout/hProcess4"/>
    <dgm:cxn modelId="{43813BC5-AC7B-45C5-A7D6-81082372BC4E}" type="presParOf" srcId="{1F53A468-2007-4691-B6DA-88E1EAE00C8F}" destId="{F90CC5C5-9B32-4E0E-8DBA-7BA17E1738BF}" srcOrd="1" destOrd="0" presId="urn:microsoft.com/office/officeart/2005/8/layout/hProcess4"/>
    <dgm:cxn modelId="{24F97770-E32D-4C0B-A097-C9CF2274C381}" type="presParOf" srcId="{1F53A468-2007-4691-B6DA-88E1EAE00C8F}" destId="{05D9EE7F-BDC4-4BFB-925B-6605E0617007}" srcOrd="2" destOrd="0" presId="urn:microsoft.com/office/officeart/2005/8/layout/hProcess4"/>
    <dgm:cxn modelId="{5A479D0A-45F0-414F-9DCD-660BBDC19DBD}" type="presParOf" srcId="{1F53A468-2007-4691-B6DA-88E1EAE00C8F}" destId="{F8D8307B-DA74-47D9-9135-BEDA2539CE11}" srcOrd="3" destOrd="0" presId="urn:microsoft.com/office/officeart/2005/8/layout/hProcess4"/>
    <dgm:cxn modelId="{59F12FB2-DC65-4671-8377-8EAE74442696}" type="presParOf" srcId="{1F53A468-2007-4691-B6DA-88E1EAE00C8F}" destId="{19DD2EA2-165D-4772-9CCA-4A8438A41695}" srcOrd="4" destOrd="0" presId="urn:microsoft.com/office/officeart/2005/8/layout/hProcess4"/>
    <dgm:cxn modelId="{D8FB35E3-A536-485C-BB35-FB94C83536BF}" type="presParOf" srcId="{5D549B0C-E835-4917-8745-6F1A9FDB19A9}" destId="{ED062D4B-247F-43D6-AE55-FB5863093F72}" srcOrd="3" destOrd="0" presId="urn:microsoft.com/office/officeart/2005/8/layout/hProcess4"/>
    <dgm:cxn modelId="{DFE61371-2D1C-4C55-91D7-56F6531AFFC1}" type="presParOf" srcId="{5D549B0C-E835-4917-8745-6F1A9FDB19A9}" destId="{0EAA19BE-F0EC-4C39-A048-1BE5617BA643}" srcOrd="4" destOrd="0" presId="urn:microsoft.com/office/officeart/2005/8/layout/hProcess4"/>
    <dgm:cxn modelId="{93B0E0FC-1289-4E9D-AEF4-616D50ABB1B9}" type="presParOf" srcId="{0EAA19BE-F0EC-4C39-A048-1BE5617BA643}" destId="{79A68E1C-7CB3-4F5E-8EAF-65D02F9615BA}" srcOrd="0" destOrd="0" presId="urn:microsoft.com/office/officeart/2005/8/layout/hProcess4"/>
    <dgm:cxn modelId="{48F6284F-1B88-451B-8BC8-7D9223A9E399}" type="presParOf" srcId="{0EAA19BE-F0EC-4C39-A048-1BE5617BA643}" destId="{FD5BF9CA-7E7E-449B-B8BE-73DDB5864E4A}" srcOrd="1" destOrd="0" presId="urn:microsoft.com/office/officeart/2005/8/layout/hProcess4"/>
    <dgm:cxn modelId="{C9491ECF-DDBE-446B-98D8-87F5CE26DEAF}" type="presParOf" srcId="{0EAA19BE-F0EC-4C39-A048-1BE5617BA643}" destId="{D0003BA4-85FD-4F6A-BC2E-292B1CE23394}" srcOrd="2" destOrd="0" presId="urn:microsoft.com/office/officeart/2005/8/layout/hProcess4"/>
    <dgm:cxn modelId="{7DFB4663-0A3A-4341-9AF6-BE724F921F66}" type="presParOf" srcId="{0EAA19BE-F0EC-4C39-A048-1BE5617BA643}" destId="{B8955DF2-1E81-4D50-AFCD-E97F763D1EA8}" srcOrd="3" destOrd="0" presId="urn:microsoft.com/office/officeart/2005/8/layout/hProcess4"/>
    <dgm:cxn modelId="{3FC0CB06-2A6C-437D-91C8-DAE97CC3F62F}" type="presParOf" srcId="{0EAA19BE-F0EC-4C39-A048-1BE5617BA643}" destId="{8EC0D6B8-8AD4-4C00-BB00-D5453E30727D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5CDB7E6-AEF2-4698-9F36-B1CFDC9F4896}" type="doc">
      <dgm:prSet loTypeId="urn:microsoft.com/office/officeart/2005/8/layout/lProcess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C3DD212A-53CB-4A43-AC40-921E41C6ABD9}">
      <dgm:prSet phldrT="[Text]"/>
      <dgm:spPr/>
      <dgm:t>
        <a:bodyPr/>
        <a:lstStyle/>
        <a:p>
          <a:r>
            <a:rPr lang="zh-CN" altLang="en-US" dirty="0"/>
            <a:t>草稿</a:t>
          </a:r>
          <a:endParaRPr lang="en-SG" dirty="0"/>
        </a:p>
      </dgm:t>
    </dgm:pt>
    <dgm:pt modelId="{7B75982C-9B51-4190-9DE7-C546AEA216BA}" type="parTrans" cxnId="{E107CF65-C589-4A1D-8BC3-4C76BC4B7068}">
      <dgm:prSet/>
      <dgm:spPr/>
      <dgm:t>
        <a:bodyPr/>
        <a:lstStyle/>
        <a:p>
          <a:endParaRPr lang="en-SG"/>
        </a:p>
      </dgm:t>
    </dgm:pt>
    <dgm:pt modelId="{651576AE-E285-4BF6-9F71-48F4C094280A}" type="sibTrans" cxnId="{E107CF65-C589-4A1D-8BC3-4C76BC4B7068}">
      <dgm:prSet/>
      <dgm:spPr/>
      <dgm:t>
        <a:bodyPr/>
        <a:lstStyle/>
        <a:p>
          <a:endParaRPr lang="en-SG"/>
        </a:p>
      </dgm:t>
    </dgm:pt>
    <dgm:pt modelId="{338D8AD9-7BC4-4CD8-9F86-8C4FCD9BBA93}">
      <dgm:prSet phldrT="[Text]"/>
      <dgm:spPr/>
      <dgm:t>
        <a:bodyPr/>
        <a:lstStyle/>
        <a:p>
          <a:r>
            <a:rPr lang="zh-CN" altLang="en-US" dirty="0"/>
            <a:t>参照不同的版本</a:t>
          </a:r>
          <a:endParaRPr lang="en-SG" dirty="0"/>
        </a:p>
      </dgm:t>
    </dgm:pt>
    <dgm:pt modelId="{40F4AE7B-5B92-4AD2-8A75-0372B2611567}" type="parTrans" cxnId="{85830F07-47AA-414E-A79C-697645BD5A4F}">
      <dgm:prSet/>
      <dgm:spPr/>
      <dgm:t>
        <a:bodyPr/>
        <a:lstStyle/>
        <a:p>
          <a:endParaRPr lang="en-SG"/>
        </a:p>
      </dgm:t>
    </dgm:pt>
    <dgm:pt modelId="{95651F90-649B-4B6A-B45A-7C2D28C46EEA}" type="sibTrans" cxnId="{85830F07-47AA-414E-A79C-697645BD5A4F}">
      <dgm:prSet/>
      <dgm:spPr/>
      <dgm:t>
        <a:bodyPr/>
        <a:lstStyle/>
        <a:p>
          <a:endParaRPr lang="en-SG"/>
        </a:p>
      </dgm:t>
    </dgm:pt>
    <dgm:pt modelId="{1431C3C5-E847-491A-B6C7-E4F3BC2559E5}">
      <dgm:prSet phldrT="[Text]"/>
      <dgm:spPr/>
      <dgm:t>
        <a:bodyPr/>
        <a:lstStyle/>
        <a:p>
          <a:r>
            <a:rPr lang="zh-CN" altLang="en-US" dirty="0"/>
            <a:t>参照不同的段落</a:t>
          </a:r>
          <a:endParaRPr lang="en-SG" dirty="0"/>
        </a:p>
      </dgm:t>
    </dgm:pt>
    <dgm:pt modelId="{A7AA6264-BE19-45CC-8302-F06BC341B96A}" type="parTrans" cxnId="{D8CA65ED-A319-43E7-80A7-5AB82F6C0F31}">
      <dgm:prSet/>
      <dgm:spPr/>
      <dgm:t>
        <a:bodyPr/>
        <a:lstStyle/>
        <a:p>
          <a:endParaRPr lang="en-SG"/>
        </a:p>
      </dgm:t>
    </dgm:pt>
    <dgm:pt modelId="{43E61BB5-299C-4604-BE93-EC3175ACEE08}" type="sibTrans" cxnId="{D8CA65ED-A319-43E7-80A7-5AB82F6C0F31}">
      <dgm:prSet/>
      <dgm:spPr/>
      <dgm:t>
        <a:bodyPr/>
        <a:lstStyle/>
        <a:p>
          <a:endParaRPr lang="en-SG"/>
        </a:p>
      </dgm:t>
    </dgm:pt>
    <dgm:pt modelId="{32489B33-D10B-427D-B245-86D41004F303}">
      <dgm:prSet phldrT="[Text]"/>
      <dgm:spPr/>
      <dgm:t>
        <a:bodyPr/>
        <a:lstStyle/>
        <a:p>
          <a:r>
            <a:rPr lang="zh-CN" altLang="en-US" dirty="0"/>
            <a:t>尝试各种可能的组合</a:t>
          </a:r>
          <a:endParaRPr lang="en-SG" dirty="0"/>
        </a:p>
      </dgm:t>
    </dgm:pt>
    <dgm:pt modelId="{85813BB0-652A-466D-AD74-547A24D1A620}" type="parTrans" cxnId="{7448F739-FA03-45F3-93B9-918C02006EA1}">
      <dgm:prSet/>
      <dgm:spPr/>
      <dgm:t>
        <a:bodyPr/>
        <a:lstStyle/>
        <a:p>
          <a:endParaRPr lang="en-SG"/>
        </a:p>
      </dgm:t>
    </dgm:pt>
    <dgm:pt modelId="{A8BCDE42-5977-4384-8F6C-8D7FC77A5A2D}" type="sibTrans" cxnId="{7448F739-FA03-45F3-93B9-918C02006EA1}">
      <dgm:prSet/>
      <dgm:spPr/>
      <dgm:t>
        <a:bodyPr/>
        <a:lstStyle/>
        <a:p>
          <a:endParaRPr lang="en-SG"/>
        </a:p>
      </dgm:t>
    </dgm:pt>
    <dgm:pt modelId="{FA9E740F-70EF-4B80-BEF5-BAC636FDD46B}">
      <dgm:prSet phldrT="[Text]"/>
      <dgm:spPr/>
      <dgm:t>
        <a:bodyPr/>
        <a:lstStyle/>
        <a:p>
          <a:r>
            <a:rPr lang="zh-CN" altLang="en-US" dirty="0"/>
            <a:t>修改编辑草稿</a:t>
          </a:r>
          <a:endParaRPr lang="en-SG" dirty="0"/>
        </a:p>
      </dgm:t>
    </dgm:pt>
    <dgm:pt modelId="{C59A9A12-22A8-4AC7-A68F-FD218C124C8B}" type="parTrans" cxnId="{1D78A937-861A-48CC-A2DF-176665399D42}">
      <dgm:prSet/>
      <dgm:spPr/>
      <dgm:t>
        <a:bodyPr/>
        <a:lstStyle/>
        <a:p>
          <a:endParaRPr lang="en-SG"/>
        </a:p>
      </dgm:t>
    </dgm:pt>
    <dgm:pt modelId="{EAE4F1C7-262D-448C-A432-A5906EA809A4}" type="sibTrans" cxnId="{1D78A937-861A-48CC-A2DF-176665399D42}">
      <dgm:prSet/>
      <dgm:spPr/>
      <dgm:t>
        <a:bodyPr/>
        <a:lstStyle/>
        <a:p>
          <a:endParaRPr lang="en-SG"/>
        </a:p>
      </dgm:t>
    </dgm:pt>
    <dgm:pt modelId="{E7E154C4-F211-4713-9FE6-8F2947E76B5D}">
      <dgm:prSet phldrT="[Text]"/>
      <dgm:spPr/>
      <dgm:t>
        <a:bodyPr/>
        <a:lstStyle/>
        <a:p>
          <a:r>
            <a:rPr lang="zh-CN" altLang="en-US" dirty="0"/>
            <a:t>版本 </a:t>
          </a:r>
          <a:r>
            <a:rPr lang="en-SG" altLang="zh-CN" dirty="0"/>
            <a:t>A/B/C …</a:t>
          </a:r>
          <a:endParaRPr lang="en-SG" dirty="0"/>
        </a:p>
      </dgm:t>
    </dgm:pt>
    <dgm:pt modelId="{89506335-640E-418F-A883-C78B67B9BF98}" type="parTrans" cxnId="{D67AB253-7488-4DE9-B398-EAA85FF3D0D5}">
      <dgm:prSet/>
      <dgm:spPr/>
      <dgm:t>
        <a:bodyPr/>
        <a:lstStyle/>
        <a:p>
          <a:endParaRPr lang="en-SG"/>
        </a:p>
      </dgm:t>
    </dgm:pt>
    <dgm:pt modelId="{9B6D4E72-E93F-4447-B731-CB84D3B2346C}" type="sibTrans" cxnId="{D67AB253-7488-4DE9-B398-EAA85FF3D0D5}">
      <dgm:prSet/>
      <dgm:spPr/>
      <dgm:t>
        <a:bodyPr/>
        <a:lstStyle/>
        <a:p>
          <a:endParaRPr lang="en-SG"/>
        </a:p>
      </dgm:t>
    </dgm:pt>
    <dgm:pt modelId="{2E827B39-6C0B-4F9D-AE16-FEA36FF19A5D}">
      <dgm:prSet phldrT="[Text]"/>
      <dgm:spPr/>
      <dgm:t>
        <a:bodyPr/>
        <a:lstStyle/>
        <a:p>
          <a:r>
            <a:rPr lang="zh-CN" altLang="en-US" dirty="0"/>
            <a:t>版本</a:t>
          </a:r>
          <a:r>
            <a:rPr lang="en-SG" altLang="zh-CN" dirty="0"/>
            <a:t>E/F/G …</a:t>
          </a:r>
          <a:endParaRPr lang="en-SG" dirty="0"/>
        </a:p>
      </dgm:t>
    </dgm:pt>
    <dgm:pt modelId="{52F8E441-D7F4-459C-BE24-D6B1A257E63F}" type="parTrans" cxnId="{143AE6FC-C856-4B75-AB83-6966CFF0B82D}">
      <dgm:prSet/>
      <dgm:spPr/>
      <dgm:t>
        <a:bodyPr/>
        <a:lstStyle/>
        <a:p>
          <a:endParaRPr lang="en-SG"/>
        </a:p>
      </dgm:t>
    </dgm:pt>
    <dgm:pt modelId="{85F5921A-3F84-465A-AC99-3A5D3A6E0C40}" type="sibTrans" cxnId="{143AE6FC-C856-4B75-AB83-6966CFF0B82D}">
      <dgm:prSet/>
      <dgm:spPr/>
      <dgm:t>
        <a:bodyPr/>
        <a:lstStyle/>
        <a:p>
          <a:endParaRPr lang="en-SG"/>
        </a:p>
      </dgm:t>
    </dgm:pt>
    <dgm:pt modelId="{39C3117B-392D-4D55-AE4B-40667BBD4BE1}">
      <dgm:prSet phldrT="[Text]"/>
      <dgm:spPr/>
      <dgm:t>
        <a:bodyPr/>
        <a:lstStyle/>
        <a:p>
          <a:r>
            <a:rPr lang="zh-CN" altLang="en-US" dirty="0"/>
            <a:t>选定最终稿，继续修改、编辑，最终定稿</a:t>
          </a:r>
          <a:endParaRPr lang="en-SG" dirty="0"/>
        </a:p>
      </dgm:t>
    </dgm:pt>
    <dgm:pt modelId="{9F9408A1-7328-4286-9741-C15252CDDACE}" type="parTrans" cxnId="{A48B4730-2318-4C2D-BF56-B798E7FD83E5}">
      <dgm:prSet/>
      <dgm:spPr/>
      <dgm:t>
        <a:bodyPr/>
        <a:lstStyle/>
        <a:p>
          <a:endParaRPr lang="en-SG"/>
        </a:p>
      </dgm:t>
    </dgm:pt>
    <dgm:pt modelId="{E8DE9CD2-ECF9-4DA4-9318-CCD614AAC0A7}" type="sibTrans" cxnId="{A48B4730-2318-4C2D-BF56-B798E7FD83E5}">
      <dgm:prSet/>
      <dgm:spPr/>
      <dgm:t>
        <a:bodyPr/>
        <a:lstStyle/>
        <a:p>
          <a:endParaRPr lang="en-SG"/>
        </a:p>
      </dgm:t>
    </dgm:pt>
    <dgm:pt modelId="{16BBF279-312C-4AEA-B2C7-C0E5137F9215}">
      <dgm:prSet phldrT="[Text]"/>
      <dgm:spPr/>
      <dgm:t>
        <a:bodyPr/>
        <a:lstStyle/>
        <a:p>
          <a:r>
            <a:rPr lang="zh-CN" altLang="en-US" dirty="0"/>
            <a:t>对比、重组、修改并做最后的编辑</a:t>
          </a:r>
          <a:endParaRPr lang="en-SG" dirty="0"/>
        </a:p>
      </dgm:t>
    </dgm:pt>
    <dgm:pt modelId="{958C5D5C-9BE4-4373-BC51-C757F21FAC3D}" type="parTrans" cxnId="{2099195D-7769-4ED9-BCCE-627DD34F3E92}">
      <dgm:prSet/>
      <dgm:spPr/>
      <dgm:t>
        <a:bodyPr/>
        <a:lstStyle/>
        <a:p>
          <a:endParaRPr lang="en-SG"/>
        </a:p>
      </dgm:t>
    </dgm:pt>
    <dgm:pt modelId="{30BF80CB-F50E-4CF1-9298-7766028268E0}" type="sibTrans" cxnId="{2099195D-7769-4ED9-BCCE-627DD34F3E92}">
      <dgm:prSet/>
      <dgm:spPr/>
      <dgm:t>
        <a:bodyPr/>
        <a:lstStyle/>
        <a:p>
          <a:endParaRPr lang="en-SG"/>
        </a:p>
      </dgm:t>
    </dgm:pt>
    <dgm:pt modelId="{02F72ECF-9E68-4767-A3BB-6261405AEC99}" type="pres">
      <dgm:prSet presAssocID="{A5CDB7E6-AEF2-4698-9F36-B1CFDC9F4896}" presName="Name0" presStyleCnt="0">
        <dgm:presLayoutVars>
          <dgm:dir/>
          <dgm:animLvl val="lvl"/>
          <dgm:resizeHandles val="exact"/>
        </dgm:presLayoutVars>
      </dgm:prSet>
      <dgm:spPr/>
    </dgm:pt>
    <dgm:pt modelId="{EBD9F5D5-02B2-47F1-A900-17EA22BC6D44}" type="pres">
      <dgm:prSet presAssocID="{C3DD212A-53CB-4A43-AC40-921E41C6ABD9}" presName="vertFlow" presStyleCnt="0"/>
      <dgm:spPr/>
    </dgm:pt>
    <dgm:pt modelId="{9B2DD73C-BA75-4E6A-8621-AA52687F1A76}" type="pres">
      <dgm:prSet presAssocID="{C3DD212A-53CB-4A43-AC40-921E41C6ABD9}" presName="header" presStyleLbl="node1" presStyleIdx="0" presStyleCnt="3"/>
      <dgm:spPr/>
    </dgm:pt>
    <dgm:pt modelId="{8768402D-7B03-46DD-A82F-872DFFEE287B}" type="pres">
      <dgm:prSet presAssocID="{40F4AE7B-5B92-4AD2-8A75-0372B2611567}" presName="parTrans" presStyleLbl="sibTrans2D1" presStyleIdx="0" presStyleCnt="6"/>
      <dgm:spPr/>
    </dgm:pt>
    <dgm:pt modelId="{7DFCB490-8D2E-4D01-A120-EDE95BC22A30}" type="pres">
      <dgm:prSet presAssocID="{338D8AD9-7BC4-4CD8-9F86-8C4FCD9BBA93}" presName="child" presStyleLbl="alignAccFollowNode1" presStyleIdx="0" presStyleCnt="6">
        <dgm:presLayoutVars>
          <dgm:chMax val="0"/>
          <dgm:bulletEnabled val="1"/>
        </dgm:presLayoutVars>
      </dgm:prSet>
      <dgm:spPr/>
    </dgm:pt>
    <dgm:pt modelId="{C88E795A-06D0-45DD-B51B-ECFE13A47A61}" type="pres">
      <dgm:prSet presAssocID="{95651F90-649B-4B6A-B45A-7C2D28C46EEA}" presName="sibTrans" presStyleLbl="sibTrans2D1" presStyleIdx="1" presStyleCnt="6"/>
      <dgm:spPr/>
    </dgm:pt>
    <dgm:pt modelId="{FC824126-3EA1-4183-B6A5-517C1A7C4834}" type="pres">
      <dgm:prSet presAssocID="{1431C3C5-E847-491A-B6C7-E4F3BC2559E5}" presName="child" presStyleLbl="alignAccFollowNode1" presStyleIdx="1" presStyleCnt="6">
        <dgm:presLayoutVars>
          <dgm:chMax val="0"/>
          <dgm:bulletEnabled val="1"/>
        </dgm:presLayoutVars>
      </dgm:prSet>
      <dgm:spPr/>
    </dgm:pt>
    <dgm:pt modelId="{3439BA8C-4955-4168-ADF2-8F87D07781E7}" type="pres">
      <dgm:prSet presAssocID="{43E61BB5-299C-4604-BE93-EC3175ACEE08}" presName="sibTrans" presStyleLbl="sibTrans2D1" presStyleIdx="2" presStyleCnt="6"/>
      <dgm:spPr/>
    </dgm:pt>
    <dgm:pt modelId="{AF10ECC6-AFCB-4BCE-86B1-920083BCB139}" type="pres">
      <dgm:prSet presAssocID="{32489B33-D10B-427D-B245-86D41004F303}" presName="child" presStyleLbl="alignAccFollowNode1" presStyleIdx="2" presStyleCnt="6">
        <dgm:presLayoutVars>
          <dgm:chMax val="0"/>
          <dgm:bulletEnabled val="1"/>
        </dgm:presLayoutVars>
      </dgm:prSet>
      <dgm:spPr/>
    </dgm:pt>
    <dgm:pt modelId="{A165E0B6-8C79-4877-A11F-DA8E17A323AB}" type="pres">
      <dgm:prSet presAssocID="{C3DD212A-53CB-4A43-AC40-921E41C6ABD9}" presName="hSp" presStyleCnt="0"/>
      <dgm:spPr/>
    </dgm:pt>
    <dgm:pt modelId="{9303C198-93FD-43A5-B486-F40029D600AB}" type="pres">
      <dgm:prSet presAssocID="{FA9E740F-70EF-4B80-BEF5-BAC636FDD46B}" presName="vertFlow" presStyleCnt="0"/>
      <dgm:spPr/>
    </dgm:pt>
    <dgm:pt modelId="{FB97C890-88F2-41DF-893A-9AA9BC02C46C}" type="pres">
      <dgm:prSet presAssocID="{FA9E740F-70EF-4B80-BEF5-BAC636FDD46B}" presName="header" presStyleLbl="node1" presStyleIdx="1" presStyleCnt="3"/>
      <dgm:spPr/>
    </dgm:pt>
    <dgm:pt modelId="{4B08E57C-BA91-4BF4-B397-4F798B51B19A}" type="pres">
      <dgm:prSet presAssocID="{89506335-640E-418F-A883-C78B67B9BF98}" presName="parTrans" presStyleLbl="sibTrans2D1" presStyleIdx="3" presStyleCnt="6"/>
      <dgm:spPr/>
    </dgm:pt>
    <dgm:pt modelId="{5B8FEE67-8B2E-428C-9042-EAA598721C5C}" type="pres">
      <dgm:prSet presAssocID="{E7E154C4-F211-4713-9FE6-8F2947E76B5D}" presName="child" presStyleLbl="alignAccFollowNode1" presStyleIdx="3" presStyleCnt="6">
        <dgm:presLayoutVars>
          <dgm:chMax val="0"/>
          <dgm:bulletEnabled val="1"/>
        </dgm:presLayoutVars>
      </dgm:prSet>
      <dgm:spPr/>
    </dgm:pt>
    <dgm:pt modelId="{7B439742-B0F9-417C-A2E8-102B7D624586}" type="pres">
      <dgm:prSet presAssocID="{9B6D4E72-E93F-4447-B731-CB84D3B2346C}" presName="sibTrans" presStyleLbl="sibTrans2D1" presStyleIdx="4" presStyleCnt="6"/>
      <dgm:spPr/>
    </dgm:pt>
    <dgm:pt modelId="{ECCC8B6E-0849-43DE-B3B0-939B4682F958}" type="pres">
      <dgm:prSet presAssocID="{2E827B39-6C0B-4F9D-AE16-FEA36FF19A5D}" presName="child" presStyleLbl="alignAccFollowNode1" presStyleIdx="4" presStyleCnt="6">
        <dgm:presLayoutVars>
          <dgm:chMax val="0"/>
          <dgm:bulletEnabled val="1"/>
        </dgm:presLayoutVars>
      </dgm:prSet>
      <dgm:spPr/>
    </dgm:pt>
    <dgm:pt modelId="{A599E7CD-1458-4EF4-8220-4805F53750AB}" type="pres">
      <dgm:prSet presAssocID="{FA9E740F-70EF-4B80-BEF5-BAC636FDD46B}" presName="hSp" presStyleCnt="0"/>
      <dgm:spPr/>
    </dgm:pt>
    <dgm:pt modelId="{6D477BF6-9E32-4F04-B34A-46B2E2988C16}" type="pres">
      <dgm:prSet presAssocID="{39C3117B-392D-4D55-AE4B-40667BBD4BE1}" presName="vertFlow" presStyleCnt="0"/>
      <dgm:spPr/>
    </dgm:pt>
    <dgm:pt modelId="{1777BB54-32A8-43F2-925A-F0A9110BD5FF}" type="pres">
      <dgm:prSet presAssocID="{39C3117B-392D-4D55-AE4B-40667BBD4BE1}" presName="header" presStyleLbl="node1" presStyleIdx="2" presStyleCnt="3"/>
      <dgm:spPr/>
    </dgm:pt>
    <dgm:pt modelId="{068CF989-714D-4770-889F-BA4EBEFE156F}" type="pres">
      <dgm:prSet presAssocID="{958C5D5C-9BE4-4373-BC51-C757F21FAC3D}" presName="parTrans" presStyleLbl="sibTrans2D1" presStyleIdx="5" presStyleCnt="6"/>
      <dgm:spPr/>
    </dgm:pt>
    <dgm:pt modelId="{F4968498-B93D-4963-B660-287934CC9B08}" type="pres">
      <dgm:prSet presAssocID="{16BBF279-312C-4AEA-B2C7-C0E5137F9215}" presName="child" presStyleLbl="alignAccFollowNode1" presStyleIdx="5" presStyleCnt="6">
        <dgm:presLayoutVars>
          <dgm:chMax val="0"/>
          <dgm:bulletEnabled val="1"/>
        </dgm:presLayoutVars>
      </dgm:prSet>
      <dgm:spPr/>
    </dgm:pt>
  </dgm:ptLst>
  <dgm:cxnLst>
    <dgm:cxn modelId="{9D949004-67B3-4BFB-B751-9C3F8135D1D9}" type="presOf" srcId="{E7E154C4-F211-4713-9FE6-8F2947E76B5D}" destId="{5B8FEE67-8B2E-428C-9042-EAA598721C5C}" srcOrd="0" destOrd="0" presId="urn:microsoft.com/office/officeart/2005/8/layout/lProcess1"/>
    <dgm:cxn modelId="{85830F07-47AA-414E-A79C-697645BD5A4F}" srcId="{C3DD212A-53CB-4A43-AC40-921E41C6ABD9}" destId="{338D8AD9-7BC4-4CD8-9F86-8C4FCD9BBA93}" srcOrd="0" destOrd="0" parTransId="{40F4AE7B-5B92-4AD2-8A75-0372B2611567}" sibTransId="{95651F90-649B-4B6A-B45A-7C2D28C46EEA}"/>
    <dgm:cxn modelId="{ACA7370C-F0FF-4A06-B405-CA18D5220C2F}" type="presOf" srcId="{40F4AE7B-5B92-4AD2-8A75-0372B2611567}" destId="{8768402D-7B03-46DD-A82F-872DFFEE287B}" srcOrd="0" destOrd="0" presId="urn:microsoft.com/office/officeart/2005/8/layout/lProcess1"/>
    <dgm:cxn modelId="{CB70EE19-D515-48CA-B4EA-9E20908CCA68}" type="presOf" srcId="{958C5D5C-9BE4-4373-BC51-C757F21FAC3D}" destId="{068CF989-714D-4770-889F-BA4EBEFE156F}" srcOrd="0" destOrd="0" presId="urn:microsoft.com/office/officeart/2005/8/layout/lProcess1"/>
    <dgm:cxn modelId="{6F278123-8BDC-4CA1-8419-119BFF619FE2}" type="presOf" srcId="{C3DD212A-53CB-4A43-AC40-921E41C6ABD9}" destId="{9B2DD73C-BA75-4E6A-8621-AA52687F1A76}" srcOrd="0" destOrd="0" presId="urn:microsoft.com/office/officeart/2005/8/layout/lProcess1"/>
    <dgm:cxn modelId="{B6F99828-57C4-4C50-8387-31EF11281CAF}" type="presOf" srcId="{1431C3C5-E847-491A-B6C7-E4F3BC2559E5}" destId="{FC824126-3EA1-4183-B6A5-517C1A7C4834}" srcOrd="0" destOrd="0" presId="urn:microsoft.com/office/officeart/2005/8/layout/lProcess1"/>
    <dgm:cxn modelId="{A48B4730-2318-4C2D-BF56-B798E7FD83E5}" srcId="{A5CDB7E6-AEF2-4698-9F36-B1CFDC9F4896}" destId="{39C3117B-392D-4D55-AE4B-40667BBD4BE1}" srcOrd="2" destOrd="0" parTransId="{9F9408A1-7328-4286-9741-C15252CDDACE}" sibTransId="{E8DE9CD2-ECF9-4DA4-9318-CCD614AAC0A7}"/>
    <dgm:cxn modelId="{1D78A937-861A-48CC-A2DF-176665399D42}" srcId="{A5CDB7E6-AEF2-4698-9F36-B1CFDC9F4896}" destId="{FA9E740F-70EF-4B80-BEF5-BAC636FDD46B}" srcOrd="1" destOrd="0" parTransId="{C59A9A12-22A8-4AC7-A68F-FD218C124C8B}" sibTransId="{EAE4F1C7-262D-448C-A432-A5906EA809A4}"/>
    <dgm:cxn modelId="{983C6739-DD77-4D7B-948D-87964F1D4C4C}" type="presOf" srcId="{32489B33-D10B-427D-B245-86D41004F303}" destId="{AF10ECC6-AFCB-4BCE-86B1-920083BCB139}" srcOrd="0" destOrd="0" presId="urn:microsoft.com/office/officeart/2005/8/layout/lProcess1"/>
    <dgm:cxn modelId="{7448F739-FA03-45F3-93B9-918C02006EA1}" srcId="{C3DD212A-53CB-4A43-AC40-921E41C6ABD9}" destId="{32489B33-D10B-427D-B245-86D41004F303}" srcOrd="2" destOrd="0" parTransId="{85813BB0-652A-466D-AD74-547A24D1A620}" sibTransId="{A8BCDE42-5977-4384-8F6C-8D7FC77A5A2D}"/>
    <dgm:cxn modelId="{2099195D-7769-4ED9-BCCE-627DD34F3E92}" srcId="{39C3117B-392D-4D55-AE4B-40667BBD4BE1}" destId="{16BBF279-312C-4AEA-B2C7-C0E5137F9215}" srcOrd="0" destOrd="0" parTransId="{958C5D5C-9BE4-4373-BC51-C757F21FAC3D}" sibTransId="{30BF80CB-F50E-4CF1-9298-7766028268E0}"/>
    <dgm:cxn modelId="{9D2C2C41-CDBD-4110-8045-A63784E09BEB}" type="presOf" srcId="{A5CDB7E6-AEF2-4698-9F36-B1CFDC9F4896}" destId="{02F72ECF-9E68-4767-A3BB-6261405AEC99}" srcOrd="0" destOrd="0" presId="urn:microsoft.com/office/officeart/2005/8/layout/lProcess1"/>
    <dgm:cxn modelId="{E107CF65-C589-4A1D-8BC3-4C76BC4B7068}" srcId="{A5CDB7E6-AEF2-4698-9F36-B1CFDC9F4896}" destId="{C3DD212A-53CB-4A43-AC40-921E41C6ABD9}" srcOrd="0" destOrd="0" parTransId="{7B75982C-9B51-4190-9DE7-C546AEA216BA}" sibTransId="{651576AE-E285-4BF6-9F71-48F4C094280A}"/>
    <dgm:cxn modelId="{CB239A68-31A2-4A8A-8CDF-6493DD523386}" type="presOf" srcId="{9B6D4E72-E93F-4447-B731-CB84D3B2346C}" destId="{7B439742-B0F9-417C-A2E8-102B7D624586}" srcOrd="0" destOrd="0" presId="urn:microsoft.com/office/officeart/2005/8/layout/lProcess1"/>
    <dgm:cxn modelId="{D67AB253-7488-4DE9-B398-EAA85FF3D0D5}" srcId="{FA9E740F-70EF-4B80-BEF5-BAC636FDD46B}" destId="{E7E154C4-F211-4713-9FE6-8F2947E76B5D}" srcOrd="0" destOrd="0" parTransId="{89506335-640E-418F-A883-C78B67B9BF98}" sibTransId="{9B6D4E72-E93F-4447-B731-CB84D3B2346C}"/>
    <dgm:cxn modelId="{CF64BC5A-2291-4C63-B3E6-9EEF998BDE8A}" type="presOf" srcId="{2E827B39-6C0B-4F9D-AE16-FEA36FF19A5D}" destId="{ECCC8B6E-0849-43DE-B3B0-939B4682F958}" srcOrd="0" destOrd="0" presId="urn:microsoft.com/office/officeart/2005/8/layout/lProcess1"/>
    <dgm:cxn modelId="{81F2918F-B199-4EDF-9E45-D71072DBF4B8}" type="presOf" srcId="{16BBF279-312C-4AEA-B2C7-C0E5137F9215}" destId="{F4968498-B93D-4963-B660-287934CC9B08}" srcOrd="0" destOrd="0" presId="urn:microsoft.com/office/officeart/2005/8/layout/lProcess1"/>
    <dgm:cxn modelId="{35275BA7-DAE1-4CA2-A60D-E3AB49048B48}" type="presOf" srcId="{95651F90-649B-4B6A-B45A-7C2D28C46EEA}" destId="{C88E795A-06D0-45DD-B51B-ECFE13A47A61}" srcOrd="0" destOrd="0" presId="urn:microsoft.com/office/officeart/2005/8/layout/lProcess1"/>
    <dgm:cxn modelId="{6627D4AB-5F14-4FC0-9275-E5772F7B8345}" type="presOf" srcId="{89506335-640E-418F-A883-C78B67B9BF98}" destId="{4B08E57C-BA91-4BF4-B397-4F798B51B19A}" srcOrd="0" destOrd="0" presId="urn:microsoft.com/office/officeart/2005/8/layout/lProcess1"/>
    <dgm:cxn modelId="{C52CACB1-FC56-443C-9921-693DFC364974}" type="presOf" srcId="{39C3117B-392D-4D55-AE4B-40667BBD4BE1}" destId="{1777BB54-32A8-43F2-925A-F0A9110BD5FF}" srcOrd="0" destOrd="0" presId="urn:microsoft.com/office/officeart/2005/8/layout/lProcess1"/>
    <dgm:cxn modelId="{A0664BBC-1239-46D5-A05B-8F3F85096729}" type="presOf" srcId="{43E61BB5-299C-4604-BE93-EC3175ACEE08}" destId="{3439BA8C-4955-4168-ADF2-8F87D07781E7}" srcOrd="0" destOrd="0" presId="urn:microsoft.com/office/officeart/2005/8/layout/lProcess1"/>
    <dgm:cxn modelId="{00CC1CE7-2565-44FC-BFE8-DEDB76DCDAF7}" type="presOf" srcId="{338D8AD9-7BC4-4CD8-9F86-8C4FCD9BBA93}" destId="{7DFCB490-8D2E-4D01-A120-EDE95BC22A30}" srcOrd="0" destOrd="0" presId="urn:microsoft.com/office/officeart/2005/8/layout/lProcess1"/>
    <dgm:cxn modelId="{D8CA65ED-A319-43E7-80A7-5AB82F6C0F31}" srcId="{C3DD212A-53CB-4A43-AC40-921E41C6ABD9}" destId="{1431C3C5-E847-491A-B6C7-E4F3BC2559E5}" srcOrd="1" destOrd="0" parTransId="{A7AA6264-BE19-45CC-8302-F06BC341B96A}" sibTransId="{43E61BB5-299C-4604-BE93-EC3175ACEE08}"/>
    <dgm:cxn modelId="{143AE6FC-C856-4B75-AB83-6966CFF0B82D}" srcId="{FA9E740F-70EF-4B80-BEF5-BAC636FDD46B}" destId="{2E827B39-6C0B-4F9D-AE16-FEA36FF19A5D}" srcOrd="1" destOrd="0" parTransId="{52F8E441-D7F4-459C-BE24-D6B1A257E63F}" sibTransId="{85F5921A-3F84-465A-AC99-3A5D3A6E0C40}"/>
    <dgm:cxn modelId="{A4630AFD-43A7-43A8-842C-2430B756DC1A}" type="presOf" srcId="{FA9E740F-70EF-4B80-BEF5-BAC636FDD46B}" destId="{FB97C890-88F2-41DF-893A-9AA9BC02C46C}" srcOrd="0" destOrd="0" presId="urn:microsoft.com/office/officeart/2005/8/layout/lProcess1"/>
    <dgm:cxn modelId="{6CC30EF6-F6C5-412F-A9BF-10678A7A644C}" type="presParOf" srcId="{02F72ECF-9E68-4767-A3BB-6261405AEC99}" destId="{EBD9F5D5-02B2-47F1-A900-17EA22BC6D44}" srcOrd="0" destOrd="0" presId="urn:microsoft.com/office/officeart/2005/8/layout/lProcess1"/>
    <dgm:cxn modelId="{B94AC403-5F27-49CC-BC2C-120C1E10C332}" type="presParOf" srcId="{EBD9F5D5-02B2-47F1-A900-17EA22BC6D44}" destId="{9B2DD73C-BA75-4E6A-8621-AA52687F1A76}" srcOrd="0" destOrd="0" presId="urn:microsoft.com/office/officeart/2005/8/layout/lProcess1"/>
    <dgm:cxn modelId="{BCF50E9E-9207-45CE-9A42-90B140ABD638}" type="presParOf" srcId="{EBD9F5D5-02B2-47F1-A900-17EA22BC6D44}" destId="{8768402D-7B03-46DD-A82F-872DFFEE287B}" srcOrd="1" destOrd="0" presId="urn:microsoft.com/office/officeart/2005/8/layout/lProcess1"/>
    <dgm:cxn modelId="{D7B0008B-DBD7-41B5-ABD3-28B9FCB8D146}" type="presParOf" srcId="{EBD9F5D5-02B2-47F1-A900-17EA22BC6D44}" destId="{7DFCB490-8D2E-4D01-A120-EDE95BC22A30}" srcOrd="2" destOrd="0" presId="urn:microsoft.com/office/officeart/2005/8/layout/lProcess1"/>
    <dgm:cxn modelId="{70055767-CC20-4730-BB3E-708458BCEE02}" type="presParOf" srcId="{EBD9F5D5-02B2-47F1-A900-17EA22BC6D44}" destId="{C88E795A-06D0-45DD-B51B-ECFE13A47A61}" srcOrd="3" destOrd="0" presId="urn:microsoft.com/office/officeart/2005/8/layout/lProcess1"/>
    <dgm:cxn modelId="{A7BA4961-C715-4811-A590-6C5586E1068F}" type="presParOf" srcId="{EBD9F5D5-02B2-47F1-A900-17EA22BC6D44}" destId="{FC824126-3EA1-4183-B6A5-517C1A7C4834}" srcOrd="4" destOrd="0" presId="urn:microsoft.com/office/officeart/2005/8/layout/lProcess1"/>
    <dgm:cxn modelId="{DCDD288F-19AD-4E8B-94CE-6FB310B44CFE}" type="presParOf" srcId="{EBD9F5D5-02B2-47F1-A900-17EA22BC6D44}" destId="{3439BA8C-4955-4168-ADF2-8F87D07781E7}" srcOrd="5" destOrd="0" presId="urn:microsoft.com/office/officeart/2005/8/layout/lProcess1"/>
    <dgm:cxn modelId="{C936D153-8DD5-46F9-8107-54536493EDA9}" type="presParOf" srcId="{EBD9F5D5-02B2-47F1-A900-17EA22BC6D44}" destId="{AF10ECC6-AFCB-4BCE-86B1-920083BCB139}" srcOrd="6" destOrd="0" presId="urn:microsoft.com/office/officeart/2005/8/layout/lProcess1"/>
    <dgm:cxn modelId="{20A608EC-3938-4B3F-A8A3-FD369E2F8C98}" type="presParOf" srcId="{02F72ECF-9E68-4767-A3BB-6261405AEC99}" destId="{A165E0B6-8C79-4877-A11F-DA8E17A323AB}" srcOrd="1" destOrd="0" presId="urn:microsoft.com/office/officeart/2005/8/layout/lProcess1"/>
    <dgm:cxn modelId="{7B3610F3-A563-4F01-9C50-DA4AB4343225}" type="presParOf" srcId="{02F72ECF-9E68-4767-A3BB-6261405AEC99}" destId="{9303C198-93FD-43A5-B486-F40029D600AB}" srcOrd="2" destOrd="0" presId="urn:microsoft.com/office/officeart/2005/8/layout/lProcess1"/>
    <dgm:cxn modelId="{D8E67200-1E5F-4F62-A48C-A663D65C71A8}" type="presParOf" srcId="{9303C198-93FD-43A5-B486-F40029D600AB}" destId="{FB97C890-88F2-41DF-893A-9AA9BC02C46C}" srcOrd="0" destOrd="0" presId="urn:microsoft.com/office/officeart/2005/8/layout/lProcess1"/>
    <dgm:cxn modelId="{0A0471D2-66DB-40F1-8E28-44739E20BC48}" type="presParOf" srcId="{9303C198-93FD-43A5-B486-F40029D600AB}" destId="{4B08E57C-BA91-4BF4-B397-4F798B51B19A}" srcOrd="1" destOrd="0" presId="urn:microsoft.com/office/officeart/2005/8/layout/lProcess1"/>
    <dgm:cxn modelId="{ABBC56E1-642D-434C-98A8-A0E614A709FA}" type="presParOf" srcId="{9303C198-93FD-43A5-B486-F40029D600AB}" destId="{5B8FEE67-8B2E-428C-9042-EAA598721C5C}" srcOrd="2" destOrd="0" presId="urn:microsoft.com/office/officeart/2005/8/layout/lProcess1"/>
    <dgm:cxn modelId="{210F8357-0753-4405-A2A3-E927884EBB95}" type="presParOf" srcId="{9303C198-93FD-43A5-B486-F40029D600AB}" destId="{7B439742-B0F9-417C-A2E8-102B7D624586}" srcOrd="3" destOrd="0" presId="urn:microsoft.com/office/officeart/2005/8/layout/lProcess1"/>
    <dgm:cxn modelId="{E634ADCC-85AD-42DD-9F25-3C7AEE3AFF67}" type="presParOf" srcId="{9303C198-93FD-43A5-B486-F40029D600AB}" destId="{ECCC8B6E-0849-43DE-B3B0-939B4682F958}" srcOrd="4" destOrd="0" presId="urn:microsoft.com/office/officeart/2005/8/layout/lProcess1"/>
    <dgm:cxn modelId="{1E4197E3-B0EF-469F-B141-82002C4AC6B4}" type="presParOf" srcId="{02F72ECF-9E68-4767-A3BB-6261405AEC99}" destId="{A599E7CD-1458-4EF4-8220-4805F53750AB}" srcOrd="3" destOrd="0" presId="urn:microsoft.com/office/officeart/2005/8/layout/lProcess1"/>
    <dgm:cxn modelId="{3EDDFF77-997F-4F9E-832D-4AFE06AAA3C3}" type="presParOf" srcId="{02F72ECF-9E68-4767-A3BB-6261405AEC99}" destId="{6D477BF6-9E32-4F04-B34A-46B2E2988C16}" srcOrd="4" destOrd="0" presId="urn:microsoft.com/office/officeart/2005/8/layout/lProcess1"/>
    <dgm:cxn modelId="{906A9639-3D1E-4584-8511-6BD2D65FCC2E}" type="presParOf" srcId="{6D477BF6-9E32-4F04-B34A-46B2E2988C16}" destId="{1777BB54-32A8-43F2-925A-F0A9110BD5FF}" srcOrd="0" destOrd="0" presId="urn:microsoft.com/office/officeart/2005/8/layout/lProcess1"/>
    <dgm:cxn modelId="{9B735D45-FD97-42D2-82E8-999D49AC2AAE}" type="presParOf" srcId="{6D477BF6-9E32-4F04-B34A-46B2E2988C16}" destId="{068CF989-714D-4770-889F-BA4EBEFE156F}" srcOrd="1" destOrd="0" presId="urn:microsoft.com/office/officeart/2005/8/layout/lProcess1"/>
    <dgm:cxn modelId="{34AC0504-7DB1-41CE-9224-0DCF26B466F7}" type="presParOf" srcId="{6D477BF6-9E32-4F04-B34A-46B2E2988C16}" destId="{F4968498-B93D-4963-B660-287934CC9B08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771C885-1FF8-4B95-89CC-793FB0D3BBA4}" type="doc">
      <dgm:prSet loTypeId="urn:microsoft.com/office/officeart/2005/8/layout/cycle1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858B53BE-D1BE-4EE4-9C36-F29509495820}">
      <dgm:prSet phldrT="[Text]"/>
      <dgm:spPr/>
      <dgm:t>
        <a:bodyPr/>
        <a:lstStyle/>
        <a:p>
          <a:r>
            <a:rPr lang="zh-CN" altLang="en-US" dirty="0"/>
            <a:t>章节之间是否关联</a:t>
          </a:r>
          <a:endParaRPr lang="en-SG" dirty="0"/>
        </a:p>
      </dgm:t>
    </dgm:pt>
    <dgm:pt modelId="{45C336BB-6D5A-4481-90D9-5F3338A150E9}" type="parTrans" cxnId="{7E5975FB-F042-4E3E-BE14-D648E5E5971C}">
      <dgm:prSet/>
      <dgm:spPr/>
      <dgm:t>
        <a:bodyPr/>
        <a:lstStyle/>
        <a:p>
          <a:endParaRPr lang="en-SG"/>
        </a:p>
      </dgm:t>
    </dgm:pt>
    <dgm:pt modelId="{A84D8AB4-2B5A-4876-9748-6F288AD97B6C}" type="sibTrans" cxnId="{7E5975FB-F042-4E3E-BE14-D648E5E5971C}">
      <dgm:prSet/>
      <dgm:spPr/>
      <dgm:t>
        <a:bodyPr/>
        <a:lstStyle/>
        <a:p>
          <a:endParaRPr lang="en-SG"/>
        </a:p>
      </dgm:t>
    </dgm:pt>
    <dgm:pt modelId="{A0B545E9-C916-40C7-B79C-8FCDA7AAEA35}">
      <dgm:prSet phldrT="[Text]"/>
      <dgm:spPr/>
      <dgm:t>
        <a:bodyPr/>
        <a:lstStyle/>
        <a:p>
          <a:r>
            <a:rPr lang="zh-CN" altLang="en-US" dirty="0"/>
            <a:t>论述是否层次分明</a:t>
          </a:r>
          <a:endParaRPr lang="en-SG" dirty="0"/>
        </a:p>
      </dgm:t>
    </dgm:pt>
    <dgm:pt modelId="{99FB4426-13B5-456B-8520-D76CF2475C2F}" type="parTrans" cxnId="{00936959-772D-4192-970E-9E73E39BE5B4}">
      <dgm:prSet/>
      <dgm:spPr/>
      <dgm:t>
        <a:bodyPr/>
        <a:lstStyle/>
        <a:p>
          <a:endParaRPr lang="en-SG"/>
        </a:p>
      </dgm:t>
    </dgm:pt>
    <dgm:pt modelId="{8739BAAF-463C-4601-A1A6-619BEE27D383}" type="sibTrans" cxnId="{00936959-772D-4192-970E-9E73E39BE5B4}">
      <dgm:prSet/>
      <dgm:spPr/>
      <dgm:t>
        <a:bodyPr/>
        <a:lstStyle/>
        <a:p>
          <a:endParaRPr lang="en-SG"/>
        </a:p>
      </dgm:t>
    </dgm:pt>
    <dgm:pt modelId="{7C984427-3D73-461D-8B62-C05338B1E725}">
      <dgm:prSet phldrT="[Text]"/>
      <dgm:spPr/>
      <dgm:t>
        <a:bodyPr/>
        <a:lstStyle/>
        <a:p>
          <a:r>
            <a:rPr lang="zh-CN" altLang="en-US" dirty="0"/>
            <a:t>观点和论据是否相互支持</a:t>
          </a:r>
          <a:endParaRPr lang="en-SG" dirty="0"/>
        </a:p>
      </dgm:t>
    </dgm:pt>
    <dgm:pt modelId="{E2E5C874-7983-49D7-A0B4-0E080CBB2F9A}" type="parTrans" cxnId="{B12D4519-C7E6-4597-A157-495764463106}">
      <dgm:prSet/>
      <dgm:spPr/>
      <dgm:t>
        <a:bodyPr/>
        <a:lstStyle/>
        <a:p>
          <a:endParaRPr lang="en-SG"/>
        </a:p>
      </dgm:t>
    </dgm:pt>
    <dgm:pt modelId="{A21969CB-63BA-414E-AF06-819A1ADF2FF8}" type="sibTrans" cxnId="{B12D4519-C7E6-4597-A157-495764463106}">
      <dgm:prSet/>
      <dgm:spPr/>
      <dgm:t>
        <a:bodyPr/>
        <a:lstStyle/>
        <a:p>
          <a:endParaRPr lang="en-SG"/>
        </a:p>
      </dgm:t>
    </dgm:pt>
    <dgm:pt modelId="{8994A5B4-4024-4E38-AF75-48839F8036B1}">
      <dgm:prSet phldrT="[Text]"/>
      <dgm:spPr/>
      <dgm:t>
        <a:bodyPr/>
        <a:lstStyle/>
        <a:p>
          <a:r>
            <a:rPr lang="zh-CN" altLang="en-US" dirty="0"/>
            <a:t>研究课题和结论是否有因果关系</a:t>
          </a:r>
          <a:endParaRPr lang="en-SG" dirty="0"/>
        </a:p>
      </dgm:t>
    </dgm:pt>
    <dgm:pt modelId="{2997024F-0E1B-4337-8657-DE537AAD65C1}" type="parTrans" cxnId="{F3E73E53-2C4F-45B6-9313-77A313994956}">
      <dgm:prSet/>
      <dgm:spPr/>
      <dgm:t>
        <a:bodyPr/>
        <a:lstStyle/>
        <a:p>
          <a:endParaRPr lang="en-SG"/>
        </a:p>
      </dgm:t>
    </dgm:pt>
    <dgm:pt modelId="{5D9E49FB-773A-4692-87FB-FA70C0E9C896}" type="sibTrans" cxnId="{F3E73E53-2C4F-45B6-9313-77A313994956}">
      <dgm:prSet/>
      <dgm:spPr/>
      <dgm:t>
        <a:bodyPr/>
        <a:lstStyle/>
        <a:p>
          <a:endParaRPr lang="en-SG"/>
        </a:p>
      </dgm:t>
    </dgm:pt>
    <dgm:pt modelId="{341EEBBC-2D2F-429B-B902-3C13269CE93B}">
      <dgm:prSet phldrT="[Text]"/>
      <dgm:spPr/>
      <dgm:t>
        <a:bodyPr/>
        <a:lstStyle/>
        <a:p>
          <a:r>
            <a:rPr lang="zh-CN" altLang="en-US" dirty="0"/>
            <a:t>段落之间是否衔接</a:t>
          </a:r>
          <a:endParaRPr lang="en-SG" dirty="0"/>
        </a:p>
      </dgm:t>
    </dgm:pt>
    <dgm:pt modelId="{0C249064-BF0E-47A7-AA11-26DD8CE605C7}" type="parTrans" cxnId="{49D51E85-63DC-4D39-B9DB-2179C78099D1}">
      <dgm:prSet/>
      <dgm:spPr/>
      <dgm:t>
        <a:bodyPr/>
        <a:lstStyle/>
        <a:p>
          <a:endParaRPr lang="en-SG"/>
        </a:p>
      </dgm:t>
    </dgm:pt>
    <dgm:pt modelId="{9FBCD820-490B-4426-B6E9-C73A4F6CCE44}" type="sibTrans" cxnId="{49D51E85-63DC-4D39-B9DB-2179C78099D1}">
      <dgm:prSet/>
      <dgm:spPr/>
      <dgm:t>
        <a:bodyPr/>
        <a:lstStyle/>
        <a:p>
          <a:endParaRPr lang="en-SG"/>
        </a:p>
      </dgm:t>
    </dgm:pt>
    <dgm:pt modelId="{44B37CC5-AE12-4205-8022-B5DE2D4BF70E}" type="pres">
      <dgm:prSet presAssocID="{F771C885-1FF8-4B95-89CC-793FB0D3BBA4}" presName="cycle" presStyleCnt="0">
        <dgm:presLayoutVars>
          <dgm:dir/>
          <dgm:resizeHandles val="exact"/>
        </dgm:presLayoutVars>
      </dgm:prSet>
      <dgm:spPr/>
    </dgm:pt>
    <dgm:pt modelId="{081DD828-161B-4204-AC47-95C2927F3870}" type="pres">
      <dgm:prSet presAssocID="{858B53BE-D1BE-4EE4-9C36-F29509495820}" presName="dummy" presStyleCnt="0"/>
      <dgm:spPr/>
    </dgm:pt>
    <dgm:pt modelId="{1FD23FA0-9955-4596-85C6-7A091F4D2880}" type="pres">
      <dgm:prSet presAssocID="{858B53BE-D1BE-4EE4-9C36-F29509495820}" presName="node" presStyleLbl="revTx" presStyleIdx="0" presStyleCnt="5">
        <dgm:presLayoutVars>
          <dgm:bulletEnabled val="1"/>
        </dgm:presLayoutVars>
      </dgm:prSet>
      <dgm:spPr/>
    </dgm:pt>
    <dgm:pt modelId="{FC92BD2A-5D3A-44C1-913C-396379BEAF5C}" type="pres">
      <dgm:prSet presAssocID="{A84D8AB4-2B5A-4876-9748-6F288AD97B6C}" presName="sibTrans" presStyleLbl="node1" presStyleIdx="0" presStyleCnt="5"/>
      <dgm:spPr/>
    </dgm:pt>
    <dgm:pt modelId="{9080E388-39E1-4F3B-B456-B11C3E1784AD}" type="pres">
      <dgm:prSet presAssocID="{A0B545E9-C916-40C7-B79C-8FCDA7AAEA35}" presName="dummy" presStyleCnt="0"/>
      <dgm:spPr/>
    </dgm:pt>
    <dgm:pt modelId="{EDFDD912-C6B8-4B83-A8EB-99B707BC3AE2}" type="pres">
      <dgm:prSet presAssocID="{A0B545E9-C916-40C7-B79C-8FCDA7AAEA35}" presName="node" presStyleLbl="revTx" presStyleIdx="1" presStyleCnt="5">
        <dgm:presLayoutVars>
          <dgm:bulletEnabled val="1"/>
        </dgm:presLayoutVars>
      </dgm:prSet>
      <dgm:spPr/>
    </dgm:pt>
    <dgm:pt modelId="{5EB607EE-63E7-469F-BE94-B1973B4E8D35}" type="pres">
      <dgm:prSet presAssocID="{8739BAAF-463C-4601-A1A6-619BEE27D383}" presName="sibTrans" presStyleLbl="node1" presStyleIdx="1" presStyleCnt="5"/>
      <dgm:spPr/>
    </dgm:pt>
    <dgm:pt modelId="{AD6E1FA5-BEAE-4EA4-A95A-167FEBBDF912}" type="pres">
      <dgm:prSet presAssocID="{7C984427-3D73-461D-8B62-C05338B1E725}" presName="dummy" presStyleCnt="0"/>
      <dgm:spPr/>
    </dgm:pt>
    <dgm:pt modelId="{825E0512-76A6-46AE-90EE-4C46EDC37180}" type="pres">
      <dgm:prSet presAssocID="{7C984427-3D73-461D-8B62-C05338B1E725}" presName="node" presStyleLbl="revTx" presStyleIdx="2" presStyleCnt="5">
        <dgm:presLayoutVars>
          <dgm:bulletEnabled val="1"/>
        </dgm:presLayoutVars>
      </dgm:prSet>
      <dgm:spPr/>
    </dgm:pt>
    <dgm:pt modelId="{91B1AE52-83F1-46EA-98B2-B820E5DB2317}" type="pres">
      <dgm:prSet presAssocID="{A21969CB-63BA-414E-AF06-819A1ADF2FF8}" presName="sibTrans" presStyleLbl="node1" presStyleIdx="2" presStyleCnt="5"/>
      <dgm:spPr/>
    </dgm:pt>
    <dgm:pt modelId="{773C0E59-1A64-498B-9587-757115632D7A}" type="pres">
      <dgm:prSet presAssocID="{8994A5B4-4024-4E38-AF75-48839F8036B1}" presName="dummy" presStyleCnt="0"/>
      <dgm:spPr/>
    </dgm:pt>
    <dgm:pt modelId="{AD79DB22-6429-429A-BBED-B614C468015B}" type="pres">
      <dgm:prSet presAssocID="{8994A5B4-4024-4E38-AF75-48839F8036B1}" presName="node" presStyleLbl="revTx" presStyleIdx="3" presStyleCnt="5">
        <dgm:presLayoutVars>
          <dgm:bulletEnabled val="1"/>
        </dgm:presLayoutVars>
      </dgm:prSet>
      <dgm:spPr/>
    </dgm:pt>
    <dgm:pt modelId="{14CF791C-020E-4114-8D2D-67EED00A4EFB}" type="pres">
      <dgm:prSet presAssocID="{5D9E49FB-773A-4692-87FB-FA70C0E9C896}" presName="sibTrans" presStyleLbl="node1" presStyleIdx="3" presStyleCnt="5"/>
      <dgm:spPr/>
    </dgm:pt>
    <dgm:pt modelId="{333D534F-656D-4714-AEC1-FB48B3D0CFAE}" type="pres">
      <dgm:prSet presAssocID="{341EEBBC-2D2F-429B-B902-3C13269CE93B}" presName="dummy" presStyleCnt="0"/>
      <dgm:spPr/>
    </dgm:pt>
    <dgm:pt modelId="{E51C819B-97EF-4D5D-AF35-DFD39FB24E74}" type="pres">
      <dgm:prSet presAssocID="{341EEBBC-2D2F-429B-B902-3C13269CE93B}" presName="node" presStyleLbl="revTx" presStyleIdx="4" presStyleCnt="5">
        <dgm:presLayoutVars>
          <dgm:bulletEnabled val="1"/>
        </dgm:presLayoutVars>
      </dgm:prSet>
      <dgm:spPr/>
    </dgm:pt>
    <dgm:pt modelId="{E9CE1FF4-4463-4DE4-B92F-A335FE2ECFCD}" type="pres">
      <dgm:prSet presAssocID="{9FBCD820-490B-4426-B6E9-C73A4F6CCE44}" presName="sibTrans" presStyleLbl="node1" presStyleIdx="4" presStyleCnt="5"/>
      <dgm:spPr/>
    </dgm:pt>
  </dgm:ptLst>
  <dgm:cxnLst>
    <dgm:cxn modelId="{7CDABE13-7E35-418D-9CE8-9969BD5BA9BB}" type="presOf" srcId="{5D9E49FB-773A-4692-87FB-FA70C0E9C896}" destId="{14CF791C-020E-4114-8D2D-67EED00A4EFB}" srcOrd="0" destOrd="0" presId="urn:microsoft.com/office/officeart/2005/8/layout/cycle1"/>
    <dgm:cxn modelId="{B12D4519-C7E6-4597-A157-495764463106}" srcId="{F771C885-1FF8-4B95-89CC-793FB0D3BBA4}" destId="{7C984427-3D73-461D-8B62-C05338B1E725}" srcOrd="2" destOrd="0" parTransId="{E2E5C874-7983-49D7-A0B4-0E080CBB2F9A}" sibTransId="{A21969CB-63BA-414E-AF06-819A1ADF2FF8}"/>
    <dgm:cxn modelId="{7E88BE29-B19E-4351-B4B7-9850DE69028C}" type="presOf" srcId="{A21969CB-63BA-414E-AF06-819A1ADF2FF8}" destId="{91B1AE52-83F1-46EA-98B2-B820E5DB2317}" srcOrd="0" destOrd="0" presId="urn:microsoft.com/office/officeart/2005/8/layout/cycle1"/>
    <dgm:cxn modelId="{938C025F-1C59-47FC-8B80-258E39E74F87}" type="presOf" srcId="{8739BAAF-463C-4601-A1A6-619BEE27D383}" destId="{5EB607EE-63E7-469F-BE94-B1973B4E8D35}" srcOrd="0" destOrd="0" presId="urn:microsoft.com/office/officeart/2005/8/layout/cycle1"/>
    <dgm:cxn modelId="{D8E1EC70-004B-4D2B-BFCA-369D48D9468E}" type="presOf" srcId="{F771C885-1FF8-4B95-89CC-793FB0D3BBA4}" destId="{44B37CC5-AE12-4205-8022-B5DE2D4BF70E}" srcOrd="0" destOrd="0" presId="urn:microsoft.com/office/officeart/2005/8/layout/cycle1"/>
    <dgm:cxn modelId="{CB8E1573-21F4-4DA9-B852-D6D203AB2DC1}" type="presOf" srcId="{9FBCD820-490B-4426-B6E9-C73A4F6CCE44}" destId="{E9CE1FF4-4463-4DE4-B92F-A335FE2ECFCD}" srcOrd="0" destOrd="0" presId="urn:microsoft.com/office/officeart/2005/8/layout/cycle1"/>
    <dgm:cxn modelId="{F3E73E53-2C4F-45B6-9313-77A313994956}" srcId="{F771C885-1FF8-4B95-89CC-793FB0D3BBA4}" destId="{8994A5B4-4024-4E38-AF75-48839F8036B1}" srcOrd="3" destOrd="0" parTransId="{2997024F-0E1B-4337-8657-DE537AAD65C1}" sibTransId="{5D9E49FB-773A-4692-87FB-FA70C0E9C896}"/>
    <dgm:cxn modelId="{00936959-772D-4192-970E-9E73E39BE5B4}" srcId="{F771C885-1FF8-4B95-89CC-793FB0D3BBA4}" destId="{A0B545E9-C916-40C7-B79C-8FCDA7AAEA35}" srcOrd="1" destOrd="0" parTransId="{99FB4426-13B5-456B-8520-D76CF2475C2F}" sibTransId="{8739BAAF-463C-4601-A1A6-619BEE27D383}"/>
    <dgm:cxn modelId="{49D51E85-63DC-4D39-B9DB-2179C78099D1}" srcId="{F771C885-1FF8-4B95-89CC-793FB0D3BBA4}" destId="{341EEBBC-2D2F-429B-B902-3C13269CE93B}" srcOrd="4" destOrd="0" parTransId="{0C249064-BF0E-47A7-AA11-26DD8CE605C7}" sibTransId="{9FBCD820-490B-4426-B6E9-C73A4F6CCE44}"/>
    <dgm:cxn modelId="{48D29293-7ACA-464C-A265-82E39045462C}" type="presOf" srcId="{7C984427-3D73-461D-8B62-C05338B1E725}" destId="{825E0512-76A6-46AE-90EE-4C46EDC37180}" srcOrd="0" destOrd="0" presId="urn:microsoft.com/office/officeart/2005/8/layout/cycle1"/>
    <dgm:cxn modelId="{AF6AC099-A997-4B5A-893F-479B8A7AC05C}" type="presOf" srcId="{8994A5B4-4024-4E38-AF75-48839F8036B1}" destId="{AD79DB22-6429-429A-BBED-B614C468015B}" srcOrd="0" destOrd="0" presId="urn:microsoft.com/office/officeart/2005/8/layout/cycle1"/>
    <dgm:cxn modelId="{DF34E69C-49E2-46F5-B815-5C8120475BE2}" type="presOf" srcId="{341EEBBC-2D2F-429B-B902-3C13269CE93B}" destId="{E51C819B-97EF-4D5D-AF35-DFD39FB24E74}" srcOrd="0" destOrd="0" presId="urn:microsoft.com/office/officeart/2005/8/layout/cycle1"/>
    <dgm:cxn modelId="{66D95EBB-0A23-4F7C-AEE0-ED045190A619}" type="presOf" srcId="{A0B545E9-C916-40C7-B79C-8FCDA7AAEA35}" destId="{EDFDD912-C6B8-4B83-A8EB-99B707BC3AE2}" srcOrd="0" destOrd="0" presId="urn:microsoft.com/office/officeart/2005/8/layout/cycle1"/>
    <dgm:cxn modelId="{9F482ED0-637F-4737-86BA-04E45AF91E89}" type="presOf" srcId="{A84D8AB4-2B5A-4876-9748-6F288AD97B6C}" destId="{FC92BD2A-5D3A-44C1-913C-396379BEAF5C}" srcOrd="0" destOrd="0" presId="urn:microsoft.com/office/officeart/2005/8/layout/cycle1"/>
    <dgm:cxn modelId="{6FB125F6-E861-4D89-A0BC-E81BC5574D9F}" type="presOf" srcId="{858B53BE-D1BE-4EE4-9C36-F29509495820}" destId="{1FD23FA0-9955-4596-85C6-7A091F4D2880}" srcOrd="0" destOrd="0" presId="urn:microsoft.com/office/officeart/2005/8/layout/cycle1"/>
    <dgm:cxn modelId="{7E5975FB-F042-4E3E-BE14-D648E5E5971C}" srcId="{F771C885-1FF8-4B95-89CC-793FB0D3BBA4}" destId="{858B53BE-D1BE-4EE4-9C36-F29509495820}" srcOrd="0" destOrd="0" parTransId="{45C336BB-6D5A-4481-90D9-5F3338A150E9}" sibTransId="{A84D8AB4-2B5A-4876-9748-6F288AD97B6C}"/>
    <dgm:cxn modelId="{A60C9C5B-BCA5-401A-B099-096A9BDD65A0}" type="presParOf" srcId="{44B37CC5-AE12-4205-8022-B5DE2D4BF70E}" destId="{081DD828-161B-4204-AC47-95C2927F3870}" srcOrd="0" destOrd="0" presId="urn:microsoft.com/office/officeart/2005/8/layout/cycle1"/>
    <dgm:cxn modelId="{5A814641-1A12-45C3-9547-B56210BCE296}" type="presParOf" srcId="{44B37CC5-AE12-4205-8022-B5DE2D4BF70E}" destId="{1FD23FA0-9955-4596-85C6-7A091F4D2880}" srcOrd="1" destOrd="0" presId="urn:microsoft.com/office/officeart/2005/8/layout/cycle1"/>
    <dgm:cxn modelId="{07FAD27A-29C3-4AAB-A294-58E717DF04D0}" type="presParOf" srcId="{44B37CC5-AE12-4205-8022-B5DE2D4BF70E}" destId="{FC92BD2A-5D3A-44C1-913C-396379BEAF5C}" srcOrd="2" destOrd="0" presId="urn:microsoft.com/office/officeart/2005/8/layout/cycle1"/>
    <dgm:cxn modelId="{25B4D16A-01A0-4CC9-B213-6A6C041F2BE1}" type="presParOf" srcId="{44B37CC5-AE12-4205-8022-B5DE2D4BF70E}" destId="{9080E388-39E1-4F3B-B456-B11C3E1784AD}" srcOrd="3" destOrd="0" presId="urn:microsoft.com/office/officeart/2005/8/layout/cycle1"/>
    <dgm:cxn modelId="{1EE3CD23-383E-489C-B353-28632C0F225E}" type="presParOf" srcId="{44B37CC5-AE12-4205-8022-B5DE2D4BF70E}" destId="{EDFDD912-C6B8-4B83-A8EB-99B707BC3AE2}" srcOrd="4" destOrd="0" presId="urn:microsoft.com/office/officeart/2005/8/layout/cycle1"/>
    <dgm:cxn modelId="{713F8338-E413-48E5-9AE2-3ABFD6D8E9C9}" type="presParOf" srcId="{44B37CC5-AE12-4205-8022-B5DE2D4BF70E}" destId="{5EB607EE-63E7-469F-BE94-B1973B4E8D35}" srcOrd="5" destOrd="0" presId="urn:microsoft.com/office/officeart/2005/8/layout/cycle1"/>
    <dgm:cxn modelId="{E65B01A6-64F3-462F-9582-9F79EC7FE1C0}" type="presParOf" srcId="{44B37CC5-AE12-4205-8022-B5DE2D4BF70E}" destId="{AD6E1FA5-BEAE-4EA4-A95A-167FEBBDF912}" srcOrd="6" destOrd="0" presId="urn:microsoft.com/office/officeart/2005/8/layout/cycle1"/>
    <dgm:cxn modelId="{B6DE234B-FE68-49A8-9954-53EE1E153BCF}" type="presParOf" srcId="{44B37CC5-AE12-4205-8022-B5DE2D4BF70E}" destId="{825E0512-76A6-46AE-90EE-4C46EDC37180}" srcOrd="7" destOrd="0" presId="urn:microsoft.com/office/officeart/2005/8/layout/cycle1"/>
    <dgm:cxn modelId="{716D5361-E90F-4DE3-B7B0-45A647E00BBB}" type="presParOf" srcId="{44B37CC5-AE12-4205-8022-B5DE2D4BF70E}" destId="{91B1AE52-83F1-46EA-98B2-B820E5DB2317}" srcOrd="8" destOrd="0" presId="urn:microsoft.com/office/officeart/2005/8/layout/cycle1"/>
    <dgm:cxn modelId="{77E39E04-A53D-4568-A658-82708A2E9E22}" type="presParOf" srcId="{44B37CC5-AE12-4205-8022-B5DE2D4BF70E}" destId="{773C0E59-1A64-498B-9587-757115632D7A}" srcOrd="9" destOrd="0" presId="urn:microsoft.com/office/officeart/2005/8/layout/cycle1"/>
    <dgm:cxn modelId="{E4BE7ED0-B4BF-4912-BA13-E9799EFA6CB0}" type="presParOf" srcId="{44B37CC5-AE12-4205-8022-B5DE2D4BF70E}" destId="{AD79DB22-6429-429A-BBED-B614C468015B}" srcOrd="10" destOrd="0" presId="urn:microsoft.com/office/officeart/2005/8/layout/cycle1"/>
    <dgm:cxn modelId="{1B642649-C2D6-4888-88AD-63B524952D79}" type="presParOf" srcId="{44B37CC5-AE12-4205-8022-B5DE2D4BF70E}" destId="{14CF791C-020E-4114-8D2D-67EED00A4EFB}" srcOrd="11" destOrd="0" presId="urn:microsoft.com/office/officeart/2005/8/layout/cycle1"/>
    <dgm:cxn modelId="{0654AE79-835B-45AE-AD53-1687B58BDDD5}" type="presParOf" srcId="{44B37CC5-AE12-4205-8022-B5DE2D4BF70E}" destId="{333D534F-656D-4714-AEC1-FB48B3D0CFAE}" srcOrd="12" destOrd="0" presId="urn:microsoft.com/office/officeart/2005/8/layout/cycle1"/>
    <dgm:cxn modelId="{F31557C5-2764-4DDC-AC6B-8720879114F1}" type="presParOf" srcId="{44B37CC5-AE12-4205-8022-B5DE2D4BF70E}" destId="{E51C819B-97EF-4D5D-AF35-DFD39FB24E74}" srcOrd="13" destOrd="0" presId="urn:microsoft.com/office/officeart/2005/8/layout/cycle1"/>
    <dgm:cxn modelId="{D1F4D3FC-9602-44C4-9465-668A6C998056}" type="presParOf" srcId="{44B37CC5-AE12-4205-8022-B5DE2D4BF70E}" destId="{E9CE1FF4-4463-4DE4-B92F-A335FE2ECFCD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994B01A-0EBA-4A61-AA83-FCC266DA7965}" type="doc">
      <dgm:prSet loTypeId="urn:microsoft.com/office/officeart/2005/8/layout/radial1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8DC4EE1E-399A-43F6-A329-32C99C60D27A}">
      <dgm:prSet phldrT="[Text]"/>
      <dgm:spPr/>
      <dgm:t>
        <a:bodyPr/>
        <a:lstStyle/>
        <a:p>
          <a:r>
            <a:rPr lang="zh-CN" altLang="en-US" dirty="0"/>
            <a:t>修改论文的观点的可能步骤</a:t>
          </a:r>
          <a:endParaRPr lang="en-SG" dirty="0"/>
        </a:p>
      </dgm:t>
    </dgm:pt>
    <dgm:pt modelId="{5A4D8B0A-D270-4FEE-BB6E-90D0C37D757C}" type="parTrans" cxnId="{A580AB90-45E9-41AC-8086-476B62F69907}">
      <dgm:prSet/>
      <dgm:spPr/>
      <dgm:t>
        <a:bodyPr/>
        <a:lstStyle/>
        <a:p>
          <a:endParaRPr lang="en-SG"/>
        </a:p>
      </dgm:t>
    </dgm:pt>
    <dgm:pt modelId="{F65B8CCD-99A4-4ACF-9211-E80ADB1B1ABE}" type="sibTrans" cxnId="{A580AB90-45E9-41AC-8086-476B62F69907}">
      <dgm:prSet/>
      <dgm:spPr/>
      <dgm:t>
        <a:bodyPr/>
        <a:lstStyle/>
        <a:p>
          <a:endParaRPr lang="en-SG"/>
        </a:p>
      </dgm:t>
    </dgm:pt>
    <dgm:pt modelId="{90A4C901-E46E-42F9-B424-0A7178A29505}">
      <dgm:prSet phldrT="[Text]"/>
      <dgm:spPr/>
      <dgm:t>
        <a:bodyPr/>
        <a:lstStyle/>
        <a:p>
          <a:r>
            <a:rPr lang="zh-CN" altLang="en-US" dirty="0"/>
            <a:t>审查自己的观点和所评估的观点</a:t>
          </a:r>
          <a:endParaRPr lang="en-SG" dirty="0"/>
        </a:p>
      </dgm:t>
    </dgm:pt>
    <dgm:pt modelId="{9E41B8C8-D4A7-4F55-92E4-6F495181C64D}" type="parTrans" cxnId="{3EFA24DF-C041-4FAF-94A4-67FFD178EAEA}">
      <dgm:prSet/>
      <dgm:spPr/>
      <dgm:t>
        <a:bodyPr/>
        <a:lstStyle/>
        <a:p>
          <a:endParaRPr lang="en-SG"/>
        </a:p>
      </dgm:t>
    </dgm:pt>
    <dgm:pt modelId="{65589500-8B96-4792-967A-DBDA4E63F0FE}" type="sibTrans" cxnId="{3EFA24DF-C041-4FAF-94A4-67FFD178EAEA}">
      <dgm:prSet/>
      <dgm:spPr/>
      <dgm:t>
        <a:bodyPr/>
        <a:lstStyle/>
        <a:p>
          <a:endParaRPr lang="en-SG"/>
        </a:p>
      </dgm:t>
    </dgm:pt>
    <dgm:pt modelId="{F5E15DDB-FA3C-48B7-B86C-EC74D7307350}">
      <dgm:prSet phldrT="[Text]"/>
      <dgm:spPr/>
      <dgm:t>
        <a:bodyPr/>
        <a:lstStyle/>
        <a:p>
          <a:r>
            <a:rPr lang="zh-CN" altLang="en-US" dirty="0"/>
            <a:t>自己的观点是否合理，如果不行，予以修改</a:t>
          </a:r>
          <a:endParaRPr lang="en-SG" dirty="0"/>
        </a:p>
      </dgm:t>
    </dgm:pt>
    <dgm:pt modelId="{B879675A-36C8-4451-B5B1-CB620DE31006}" type="parTrans" cxnId="{F6BB4794-2D75-44D0-9FA1-481EB4B086AF}">
      <dgm:prSet/>
      <dgm:spPr/>
      <dgm:t>
        <a:bodyPr/>
        <a:lstStyle/>
        <a:p>
          <a:endParaRPr lang="en-SG"/>
        </a:p>
      </dgm:t>
    </dgm:pt>
    <dgm:pt modelId="{17EA1170-AC89-489A-85EA-CB8AC9E3764D}" type="sibTrans" cxnId="{F6BB4794-2D75-44D0-9FA1-481EB4B086AF}">
      <dgm:prSet/>
      <dgm:spPr/>
      <dgm:t>
        <a:bodyPr/>
        <a:lstStyle/>
        <a:p>
          <a:endParaRPr lang="en-SG"/>
        </a:p>
      </dgm:t>
    </dgm:pt>
    <dgm:pt modelId="{F82367AE-D08C-481F-A991-85E62D57A199}">
      <dgm:prSet phldrT="[Text]"/>
      <dgm:spPr/>
      <dgm:t>
        <a:bodyPr/>
        <a:lstStyle/>
        <a:p>
          <a:r>
            <a:rPr lang="zh-CN" altLang="en-US" dirty="0"/>
            <a:t>对修改意见进行必要的审查，看是否合理</a:t>
          </a:r>
          <a:endParaRPr lang="en-SG" dirty="0"/>
        </a:p>
      </dgm:t>
    </dgm:pt>
    <dgm:pt modelId="{13ACE487-C422-421C-91B0-77C14FC82843}" type="parTrans" cxnId="{BA83340B-11AD-43D5-BFD7-7F6455218FB7}">
      <dgm:prSet/>
      <dgm:spPr/>
      <dgm:t>
        <a:bodyPr/>
        <a:lstStyle/>
        <a:p>
          <a:endParaRPr lang="en-SG"/>
        </a:p>
      </dgm:t>
    </dgm:pt>
    <dgm:pt modelId="{DCD8CFE4-883F-42D4-9CB2-0A57DCF2BD39}" type="sibTrans" cxnId="{BA83340B-11AD-43D5-BFD7-7F6455218FB7}">
      <dgm:prSet/>
      <dgm:spPr/>
      <dgm:t>
        <a:bodyPr/>
        <a:lstStyle/>
        <a:p>
          <a:endParaRPr lang="en-SG"/>
        </a:p>
      </dgm:t>
    </dgm:pt>
    <dgm:pt modelId="{B9EB4BB5-FBE3-44D6-A014-7303872393CB}">
      <dgm:prSet phldrT="[Text]"/>
      <dgm:spPr/>
      <dgm:t>
        <a:bodyPr/>
        <a:lstStyle/>
        <a:p>
          <a:r>
            <a:rPr lang="zh-CN" altLang="en-US" dirty="0"/>
            <a:t>修改并论证；如果不合理，再修改，再论证</a:t>
          </a:r>
          <a:endParaRPr lang="en-SG" dirty="0"/>
        </a:p>
      </dgm:t>
    </dgm:pt>
    <dgm:pt modelId="{B92DD206-CDA1-4766-A36B-8855FE3048C2}" type="parTrans" cxnId="{E2E70083-0F5B-493E-94DF-C94D2AB589D2}">
      <dgm:prSet/>
      <dgm:spPr/>
      <dgm:t>
        <a:bodyPr/>
        <a:lstStyle/>
        <a:p>
          <a:endParaRPr lang="en-SG"/>
        </a:p>
      </dgm:t>
    </dgm:pt>
    <dgm:pt modelId="{09145D18-DE8B-4E6A-8017-86F771BB6D00}" type="sibTrans" cxnId="{E2E70083-0F5B-493E-94DF-C94D2AB589D2}">
      <dgm:prSet/>
      <dgm:spPr/>
      <dgm:t>
        <a:bodyPr/>
        <a:lstStyle/>
        <a:p>
          <a:endParaRPr lang="en-SG"/>
        </a:p>
      </dgm:t>
    </dgm:pt>
    <dgm:pt modelId="{9DCFAFE2-4524-4593-895E-B0B76CEE9DD6}" type="pres">
      <dgm:prSet presAssocID="{3994B01A-0EBA-4A61-AA83-FCC266DA796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D80ADC6-0F91-4462-997B-3D24BD99258D}" type="pres">
      <dgm:prSet presAssocID="{8DC4EE1E-399A-43F6-A329-32C99C60D27A}" presName="centerShape" presStyleLbl="node0" presStyleIdx="0" presStyleCnt="1"/>
      <dgm:spPr/>
    </dgm:pt>
    <dgm:pt modelId="{64297E0A-C4B5-4AAC-A8B5-A794EAE13D5F}" type="pres">
      <dgm:prSet presAssocID="{9E41B8C8-D4A7-4F55-92E4-6F495181C64D}" presName="Name9" presStyleLbl="parChTrans1D2" presStyleIdx="0" presStyleCnt="4"/>
      <dgm:spPr/>
    </dgm:pt>
    <dgm:pt modelId="{E1A053B1-9B99-4FFC-86ED-5417164C9A4B}" type="pres">
      <dgm:prSet presAssocID="{9E41B8C8-D4A7-4F55-92E4-6F495181C64D}" presName="connTx" presStyleLbl="parChTrans1D2" presStyleIdx="0" presStyleCnt="4"/>
      <dgm:spPr/>
    </dgm:pt>
    <dgm:pt modelId="{53A9BA60-9B14-4113-8E8C-71461B1A5078}" type="pres">
      <dgm:prSet presAssocID="{90A4C901-E46E-42F9-B424-0A7178A29505}" presName="node" presStyleLbl="node1" presStyleIdx="0" presStyleCnt="4">
        <dgm:presLayoutVars>
          <dgm:bulletEnabled val="1"/>
        </dgm:presLayoutVars>
      </dgm:prSet>
      <dgm:spPr/>
    </dgm:pt>
    <dgm:pt modelId="{087CA1AC-5B14-4335-89BD-AB6E77F1E45E}" type="pres">
      <dgm:prSet presAssocID="{B879675A-36C8-4451-B5B1-CB620DE31006}" presName="Name9" presStyleLbl="parChTrans1D2" presStyleIdx="1" presStyleCnt="4"/>
      <dgm:spPr/>
    </dgm:pt>
    <dgm:pt modelId="{9B2D9500-97AE-46E5-BDD6-ABBC91E82CD1}" type="pres">
      <dgm:prSet presAssocID="{B879675A-36C8-4451-B5B1-CB620DE31006}" presName="connTx" presStyleLbl="parChTrans1D2" presStyleIdx="1" presStyleCnt="4"/>
      <dgm:spPr/>
    </dgm:pt>
    <dgm:pt modelId="{520AD3BB-330C-4783-9CB3-BA118FDB0A50}" type="pres">
      <dgm:prSet presAssocID="{F5E15DDB-FA3C-48B7-B86C-EC74D7307350}" presName="node" presStyleLbl="node1" presStyleIdx="1" presStyleCnt="4">
        <dgm:presLayoutVars>
          <dgm:bulletEnabled val="1"/>
        </dgm:presLayoutVars>
      </dgm:prSet>
      <dgm:spPr/>
    </dgm:pt>
    <dgm:pt modelId="{1C282C97-9A54-4B41-B544-B677301132E3}" type="pres">
      <dgm:prSet presAssocID="{13ACE487-C422-421C-91B0-77C14FC82843}" presName="Name9" presStyleLbl="parChTrans1D2" presStyleIdx="2" presStyleCnt="4"/>
      <dgm:spPr/>
    </dgm:pt>
    <dgm:pt modelId="{C43E1E4E-8966-4B28-BF61-44522A8B6F6E}" type="pres">
      <dgm:prSet presAssocID="{13ACE487-C422-421C-91B0-77C14FC82843}" presName="connTx" presStyleLbl="parChTrans1D2" presStyleIdx="2" presStyleCnt="4"/>
      <dgm:spPr/>
    </dgm:pt>
    <dgm:pt modelId="{145C6CF0-5230-4E68-BC04-5C3D53093357}" type="pres">
      <dgm:prSet presAssocID="{F82367AE-D08C-481F-A991-85E62D57A199}" presName="node" presStyleLbl="node1" presStyleIdx="2" presStyleCnt="4">
        <dgm:presLayoutVars>
          <dgm:bulletEnabled val="1"/>
        </dgm:presLayoutVars>
      </dgm:prSet>
      <dgm:spPr/>
    </dgm:pt>
    <dgm:pt modelId="{CA846551-1172-4A58-B963-9427FF43749A}" type="pres">
      <dgm:prSet presAssocID="{B92DD206-CDA1-4766-A36B-8855FE3048C2}" presName="Name9" presStyleLbl="parChTrans1D2" presStyleIdx="3" presStyleCnt="4"/>
      <dgm:spPr/>
    </dgm:pt>
    <dgm:pt modelId="{DBF14046-D87E-478F-9B93-B4AAB1AD85C3}" type="pres">
      <dgm:prSet presAssocID="{B92DD206-CDA1-4766-A36B-8855FE3048C2}" presName="connTx" presStyleLbl="parChTrans1D2" presStyleIdx="3" presStyleCnt="4"/>
      <dgm:spPr/>
    </dgm:pt>
    <dgm:pt modelId="{180616E0-0B3D-464A-8B35-3A79FD33DF46}" type="pres">
      <dgm:prSet presAssocID="{B9EB4BB5-FBE3-44D6-A014-7303872393CB}" presName="node" presStyleLbl="node1" presStyleIdx="3" presStyleCnt="4">
        <dgm:presLayoutVars>
          <dgm:bulletEnabled val="1"/>
        </dgm:presLayoutVars>
      </dgm:prSet>
      <dgm:spPr/>
    </dgm:pt>
  </dgm:ptLst>
  <dgm:cxnLst>
    <dgm:cxn modelId="{339B0103-5801-46D9-BED0-DFDC539B6BA5}" type="presOf" srcId="{9E41B8C8-D4A7-4F55-92E4-6F495181C64D}" destId="{E1A053B1-9B99-4FFC-86ED-5417164C9A4B}" srcOrd="1" destOrd="0" presId="urn:microsoft.com/office/officeart/2005/8/layout/radial1"/>
    <dgm:cxn modelId="{BA83340B-11AD-43D5-BFD7-7F6455218FB7}" srcId="{8DC4EE1E-399A-43F6-A329-32C99C60D27A}" destId="{F82367AE-D08C-481F-A991-85E62D57A199}" srcOrd="2" destOrd="0" parTransId="{13ACE487-C422-421C-91B0-77C14FC82843}" sibTransId="{DCD8CFE4-883F-42D4-9CB2-0A57DCF2BD39}"/>
    <dgm:cxn modelId="{98960119-8F88-46A6-B985-8BF90A063C15}" type="presOf" srcId="{13ACE487-C422-421C-91B0-77C14FC82843}" destId="{C43E1E4E-8966-4B28-BF61-44522A8B6F6E}" srcOrd="1" destOrd="0" presId="urn:microsoft.com/office/officeart/2005/8/layout/radial1"/>
    <dgm:cxn modelId="{6132292F-4353-4955-8EE5-EFD2337610CD}" type="presOf" srcId="{F5E15DDB-FA3C-48B7-B86C-EC74D7307350}" destId="{520AD3BB-330C-4783-9CB3-BA118FDB0A50}" srcOrd="0" destOrd="0" presId="urn:microsoft.com/office/officeart/2005/8/layout/radial1"/>
    <dgm:cxn modelId="{CD16595D-4331-4537-82A8-1F54AAD1FA2F}" type="presOf" srcId="{B879675A-36C8-4451-B5B1-CB620DE31006}" destId="{087CA1AC-5B14-4335-89BD-AB6E77F1E45E}" srcOrd="0" destOrd="0" presId="urn:microsoft.com/office/officeart/2005/8/layout/radial1"/>
    <dgm:cxn modelId="{2A928269-0A35-442E-B3A4-D7F3E4F69903}" type="presOf" srcId="{3994B01A-0EBA-4A61-AA83-FCC266DA7965}" destId="{9DCFAFE2-4524-4593-895E-B0B76CEE9DD6}" srcOrd="0" destOrd="0" presId="urn:microsoft.com/office/officeart/2005/8/layout/radial1"/>
    <dgm:cxn modelId="{8C49D550-171F-4D79-94A7-1A889C23C46D}" type="presOf" srcId="{B9EB4BB5-FBE3-44D6-A014-7303872393CB}" destId="{180616E0-0B3D-464A-8B35-3A79FD33DF46}" srcOrd="0" destOrd="0" presId="urn:microsoft.com/office/officeart/2005/8/layout/radial1"/>
    <dgm:cxn modelId="{E99E6659-FA86-426D-8257-F0F03F3842BB}" type="presOf" srcId="{8DC4EE1E-399A-43F6-A329-32C99C60D27A}" destId="{DD80ADC6-0F91-4462-997B-3D24BD99258D}" srcOrd="0" destOrd="0" presId="urn:microsoft.com/office/officeart/2005/8/layout/radial1"/>
    <dgm:cxn modelId="{E2E70083-0F5B-493E-94DF-C94D2AB589D2}" srcId="{8DC4EE1E-399A-43F6-A329-32C99C60D27A}" destId="{B9EB4BB5-FBE3-44D6-A014-7303872393CB}" srcOrd="3" destOrd="0" parTransId="{B92DD206-CDA1-4766-A36B-8855FE3048C2}" sibTransId="{09145D18-DE8B-4E6A-8017-86F771BB6D00}"/>
    <dgm:cxn modelId="{A580AB90-45E9-41AC-8086-476B62F69907}" srcId="{3994B01A-0EBA-4A61-AA83-FCC266DA7965}" destId="{8DC4EE1E-399A-43F6-A329-32C99C60D27A}" srcOrd="0" destOrd="0" parTransId="{5A4D8B0A-D270-4FEE-BB6E-90D0C37D757C}" sibTransId="{F65B8CCD-99A4-4ACF-9211-E80ADB1B1ABE}"/>
    <dgm:cxn modelId="{F6BB4794-2D75-44D0-9FA1-481EB4B086AF}" srcId="{8DC4EE1E-399A-43F6-A329-32C99C60D27A}" destId="{F5E15DDB-FA3C-48B7-B86C-EC74D7307350}" srcOrd="1" destOrd="0" parTransId="{B879675A-36C8-4451-B5B1-CB620DE31006}" sibTransId="{17EA1170-AC89-489A-85EA-CB8AC9E3764D}"/>
    <dgm:cxn modelId="{538F459D-A87E-401F-9E67-30580EDA0F90}" type="presOf" srcId="{B92DD206-CDA1-4766-A36B-8855FE3048C2}" destId="{CA846551-1172-4A58-B963-9427FF43749A}" srcOrd="0" destOrd="0" presId="urn:microsoft.com/office/officeart/2005/8/layout/radial1"/>
    <dgm:cxn modelId="{EA318CA1-B7E5-4147-901E-5143D581AB4D}" type="presOf" srcId="{9E41B8C8-D4A7-4F55-92E4-6F495181C64D}" destId="{64297E0A-C4B5-4AAC-A8B5-A794EAE13D5F}" srcOrd="0" destOrd="0" presId="urn:microsoft.com/office/officeart/2005/8/layout/radial1"/>
    <dgm:cxn modelId="{6C2A12B1-F75D-4DA2-838A-AF3934F771EE}" type="presOf" srcId="{90A4C901-E46E-42F9-B424-0A7178A29505}" destId="{53A9BA60-9B14-4113-8E8C-71461B1A5078}" srcOrd="0" destOrd="0" presId="urn:microsoft.com/office/officeart/2005/8/layout/radial1"/>
    <dgm:cxn modelId="{68E84EC1-3F46-4AB0-AD8A-A74B00D89152}" type="presOf" srcId="{F82367AE-D08C-481F-A991-85E62D57A199}" destId="{145C6CF0-5230-4E68-BC04-5C3D53093357}" srcOrd="0" destOrd="0" presId="urn:microsoft.com/office/officeart/2005/8/layout/radial1"/>
    <dgm:cxn modelId="{39D42AC3-40ED-4396-B82D-391528A73F59}" type="presOf" srcId="{B879675A-36C8-4451-B5B1-CB620DE31006}" destId="{9B2D9500-97AE-46E5-BDD6-ABBC91E82CD1}" srcOrd="1" destOrd="0" presId="urn:microsoft.com/office/officeart/2005/8/layout/radial1"/>
    <dgm:cxn modelId="{A40534D9-ACFF-4641-9C01-D1FCA900B212}" type="presOf" srcId="{B92DD206-CDA1-4766-A36B-8855FE3048C2}" destId="{DBF14046-D87E-478F-9B93-B4AAB1AD85C3}" srcOrd="1" destOrd="0" presId="urn:microsoft.com/office/officeart/2005/8/layout/radial1"/>
    <dgm:cxn modelId="{3EFA24DF-C041-4FAF-94A4-67FFD178EAEA}" srcId="{8DC4EE1E-399A-43F6-A329-32C99C60D27A}" destId="{90A4C901-E46E-42F9-B424-0A7178A29505}" srcOrd="0" destOrd="0" parTransId="{9E41B8C8-D4A7-4F55-92E4-6F495181C64D}" sibTransId="{65589500-8B96-4792-967A-DBDA4E63F0FE}"/>
    <dgm:cxn modelId="{EECE0CE6-B3C8-4932-B4A3-5E56D282ED2C}" type="presOf" srcId="{13ACE487-C422-421C-91B0-77C14FC82843}" destId="{1C282C97-9A54-4B41-B544-B677301132E3}" srcOrd="0" destOrd="0" presId="urn:microsoft.com/office/officeart/2005/8/layout/radial1"/>
    <dgm:cxn modelId="{862763D1-D46C-498A-BA23-EE4DC9AC8500}" type="presParOf" srcId="{9DCFAFE2-4524-4593-895E-B0B76CEE9DD6}" destId="{DD80ADC6-0F91-4462-997B-3D24BD99258D}" srcOrd="0" destOrd="0" presId="urn:microsoft.com/office/officeart/2005/8/layout/radial1"/>
    <dgm:cxn modelId="{D261580B-B00D-4069-A636-C571FA8EBDDA}" type="presParOf" srcId="{9DCFAFE2-4524-4593-895E-B0B76CEE9DD6}" destId="{64297E0A-C4B5-4AAC-A8B5-A794EAE13D5F}" srcOrd="1" destOrd="0" presId="urn:microsoft.com/office/officeart/2005/8/layout/radial1"/>
    <dgm:cxn modelId="{2189292C-BE35-41E4-A457-473464079FBC}" type="presParOf" srcId="{64297E0A-C4B5-4AAC-A8B5-A794EAE13D5F}" destId="{E1A053B1-9B99-4FFC-86ED-5417164C9A4B}" srcOrd="0" destOrd="0" presId="urn:microsoft.com/office/officeart/2005/8/layout/radial1"/>
    <dgm:cxn modelId="{95846AA1-0B9F-400B-AE9D-6D1D66976E9A}" type="presParOf" srcId="{9DCFAFE2-4524-4593-895E-B0B76CEE9DD6}" destId="{53A9BA60-9B14-4113-8E8C-71461B1A5078}" srcOrd="2" destOrd="0" presId="urn:microsoft.com/office/officeart/2005/8/layout/radial1"/>
    <dgm:cxn modelId="{3B8FF78D-8BFD-4296-B814-E7CE823579DB}" type="presParOf" srcId="{9DCFAFE2-4524-4593-895E-B0B76CEE9DD6}" destId="{087CA1AC-5B14-4335-89BD-AB6E77F1E45E}" srcOrd="3" destOrd="0" presId="urn:microsoft.com/office/officeart/2005/8/layout/radial1"/>
    <dgm:cxn modelId="{0C138C61-B36A-4B7F-A474-6A974852B0D2}" type="presParOf" srcId="{087CA1AC-5B14-4335-89BD-AB6E77F1E45E}" destId="{9B2D9500-97AE-46E5-BDD6-ABBC91E82CD1}" srcOrd="0" destOrd="0" presId="urn:microsoft.com/office/officeart/2005/8/layout/radial1"/>
    <dgm:cxn modelId="{6DF81D93-81B6-4BF4-9BB6-F509B0187EB1}" type="presParOf" srcId="{9DCFAFE2-4524-4593-895E-B0B76CEE9DD6}" destId="{520AD3BB-330C-4783-9CB3-BA118FDB0A50}" srcOrd="4" destOrd="0" presId="urn:microsoft.com/office/officeart/2005/8/layout/radial1"/>
    <dgm:cxn modelId="{3749DECA-FFAC-47EF-90F0-D9D99B08F510}" type="presParOf" srcId="{9DCFAFE2-4524-4593-895E-B0B76CEE9DD6}" destId="{1C282C97-9A54-4B41-B544-B677301132E3}" srcOrd="5" destOrd="0" presId="urn:microsoft.com/office/officeart/2005/8/layout/radial1"/>
    <dgm:cxn modelId="{9AD9F291-3B0C-4744-AAC7-54EB658429FE}" type="presParOf" srcId="{1C282C97-9A54-4B41-B544-B677301132E3}" destId="{C43E1E4E-8966-4B28-BF61-44522A8B6F6E}" srcOrd="0" destOrd="0" presId="urn:microsoft.com/office/officeart/2005/8/layout/radial1"/>
    <dgm:cxn modelId="{433471DA-C9AC-4C3D-B901-377B14ED3A73}" type="presParOf" srcId="{9DCFAFE2-4524-4593-895E-B0B76CEE9DD6}" destId="{145C6CF0-5230-4E68-BC04-5C3D53093357}" srcOrd="6" destOrd="0" presId="urn:microsoft.com/office/officeart/2005/8/layout/radial1"/>
    <dgm:cxn modelId="{575DE02B-14F1-4E45-ADF2-69B7D9814495}" type="presParOf" srcId="{9DCFAFE2-4524-4593-895E-B0B76CEE9DD6}" destId="{CA846551-1172-4A58-B963-9427FF43749A}" srcOrd="7" destOrd="0" presId="urn:microsoft.com/office/officeart/2005/8/layout/radial1"/>
    <dgm:cxn modelId="{C05D9B98-00CE-440D-BB42-F92E785A82E9}" type="presParOf" srcId="{CA846551-1172-4A58-B963-9427FF43749A}" destId="{DBF14046-D87E-478F-9B93-B4AAB1AD85C3}" srcOrd="0" destOrd="0" presId="urn:microsoft.com/office/officeart/2005/8/layout/radial1"/>
    <dgm:cxn modelId="{F58862BD-C9E0-4968-96BA-AC44E938D90A}" type="presParOf" srcId="{9DCFAFE2-4524-4593-895E-B0B76CEE9DD6}" destId="{180616E0-0B3D-464A-8B35-3A79FD33DF46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F12FBC3-DC74-4B79-B93F-A0C5A5E46A4F}" type="doc">
      <dgm:prSet loTypeId="urn:microsoft.com/office/officeart/2005/8/layout/cycle2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1F0B006C-27B8-4C4E-9320-C1E07956B214}">
      <dgm:prSet phldrT="[Text]"/>
      <dgm:spPr/>
      <dgm:t>
        <a:bodyPr/>
        <a:lstStyle/>
        <a:p>
          <a:r>
            <a:rPr lang="zh-CN" altLang="en-US" dirty="0"/>
            <a:t>语法错误修改</a:t>
          </a:r>
          <a:endParaRPr lang="en-SG" dirty="0"/>
        </a:p>
      </dgm:t>
    </dgm:pt>
    <dgm:pt modelId="{5827126D-A971-487D-8BE5-C2D2C529006D}" type="parTrans" cxnId="{ABC6F4B4-32F3-4E13-911B-E8F01A49C0C5}">
      <dgm:prSet/>
      <dgm:spPr/>
      <dgm:t>
        <a:bodyPr/>
        <a:lstStyle/>
        <a:p>
          <a:endParaRPr lang="en-SG"/>
        </a:p>
      </dgm:t>
    </dgm:pt>
    <dgm:pt modelId="{A9A6C120-35D5-4CAD-8A4F-7B22B3645560}" type="sibTrans" cxnId="{ABC6F4B4-32F3-4E13-911B-E8F01A49C0C5}">
      <dgm:prSet/>
      <dgm:spPr/>
      <dgm:t>
        <a:bodyPr/>
        <a:lstStyle/>
        <a:p>
          <a:endParaRPr lang="en-SG"/>
        </a:p>
      </dgm:t>
    </dgm:pt>
    <dgm:pt modelId="{3B2A419F-44C6-4AA5-A1B4-E6D765E4B4B2}">
      <dgm:prSet phldrT="[Text]"/>
      <dgm:spPr/>
      <dgm:t>
        <a:bodyPr/>
        <a:lstStyle/>
        <a:p>
          <a:r>
            <a:rPr lang="zh-CN" altLang="en-US" dirty="0"/>
            <a:t>表达方式的修改和润色</a:t>
          </a:r>
          <a:endParaRPr lang="en-SG" dirty="0"/>
        </a:p>
      </dgm:t>
    </dgm:pt>
    <dgm:pt modelId="{2EB634A7-464A-47F3-9E46-46BB807FC760}" type="parTrans" cxnId="{808736D4-8863-40F0-861B-5822CC73975D}">
      <dgm:prSet/>
      <dgm:spPr/>
      <dgm:t>
        <a:bodyPr/>
        <a:lstStyle/>
        <a:p>
          <a:endParaRPr lang="en-SG"/>
        </a:p>
      </dgm:t>
    </dgm:pt>
    <dgm:pt modelId="{EC0422B2-7147-4D6A-813E-AC6E5094DAC7}" type="sibTrans" cxnId="{808736D4-8863-40F0-861B-5822CC73975D}">
      <dgm:prSet/>
      <dgm:spPr/>
      <dgm:t>
        <a:bodyPr/>
        <a:lstStyle/>
        <a:p>
          <a:endParaRPr lang="en-SG"/>
        </a:p>
      </dgm:t>
    </dgm:pt>
    <dgm:pt modelId="{66A866C9-C6EB-4CEE-84FB-6920666A4B6C}">
      <dgm:prSet phldrT="[Text]"/>
      <dgm:spPr/>
      <dgm:t>
        <a:bodyPr/>
        <a:lstStyle/>
        <a:p>
          <a:r>
            <a:rPr lang="zh-CN" altLang="en-US" dirty="0"/>
            <a:t>学术词汇的应用</a:t>
          </a:r>
          <a:endParaRPr lang="en-SG" dirty="0"/>
        </a:p>
      </dgm:t>
    </dgm:pt>
    <dgm:pt modelId="{3DB4E244-936F-4A5A-A97C-8B02FFE5865A}" type="parTrans" cxnId="{F941A401-FD9B-4D13-8D24-13B4BA1D7177}">
      <dgm:prSet/>
      <dgm:spPr/>
      <dgm:t>
        <a:bodyPr/>
        <a:lstStyle/>
        <a:p>
          <a:endParaRPr lang="en-SG"/>
        </a:p>
      </dgm:t>
    </dgm:pt>
    <dgm:pt modelId="{5605E3ED-CA4C-4E50-947D-4508E8CEE6CE}" type="sibTrans" cxnId="{F941A401-FD9B-4D13-8D24-13B4BA1D7177}">
      <dgm:prSet/>
      <dgm:spPr/>
      <dgm:t>
        <a:bodyPr/>
        <a:lstStyle/>
        <a:p>
          <a:endParaRPr lang="en-SG"/>
        </a:p>
      </dgm:t>
    </dgm:pt>
    <dgm:pt modelId="{E12DAB33-4698-45BA-B56E-23F641FEC719}">
      <dgm:prSet phldrT="[Text]"/>
      <dgm:spPr/>
      <dgm:t>
        <a:bodyPr/>
        <a:lstStyle/>
        <a:p>
          <a:r>
            <a:rPr lang="zh-CN" altLang="en-US" dirty="0"/>
            <a:t>句子或段落的调整</a:t>
          </a:r>
          <a:endParaRPr lang="en-SG" dirty="0"/>
        </a:p>
      </dgm:t>
    </dgm:pt>
    <dgm:pt modelId="{DC9BDCB5-D010-4A3F-BE21-D883CABC8746}" type="parTrans" cxnId="{83828555-A275-43FE-98A7-B58D6B105EDE}">
      <dgm:prSet/>
      <dgm:spPr/>
      <dgm:t>
        <a:bodyPr/>
        <a:lstStyle/>
        <a:p>
          <a:endParaRPr lang="en-SG"/>
        </a:p>
      </dgm:t>
    </dgm:pt>
    <dgm:pt modelId="{20EF5307-578C-4575-8A22-6DB4BFFEEC9D}" type="sibTrans" cxnId="{83828555-A275-43FE-98A7-B58D6B105EDE}">
      <dgm:prSet/>
      <dgm:spPr/>
      <dgm:t>
        <a:bodyPr/>
        <a:lstStyle/>
        <a:p>
          <a:endParaRPr lang="en-SG"/>
        </a:p>
      </dgm:t>
    </dgm:pt>
    <dgm:pt modelId="{FC04E618-C403-467D-9A14-90F2C443C9FF}">
      <dgm:prSet phldrT="[Text]"/>
      <dgm:spPr/>
      <dgm:t>
        <a:bodyPr/>
        <a:lstStyle/>
        <a:p>
          <a:r>
            <a:rPr lang="zh-CN" altLang="en-US" dirty="0"/>
            <a:t>优化语言流畅程度</a:t>
          </a:r>
          <a:endParaRPr lang="en-SG" dirty="0"/>
        </a:p>
      </dgm:t>
    </dgm:pt>
    <dgm:pt modelId="{FC3D26F4-B31F-494B-BFF9-5D5FB69EA791}" type="parTrans" cxnId="{476D19D9-B193-4BFE-BFF4-607833C38125}">
      <dgm:prSet/>
      <dgm:spPr/>
      <dgm:t>
        <a:bodyPr/>
        <a:lstStyle/>
        <a:p>
          <a:endParaRPr lang="en-SG"/>
        </a:p>
      </dgm:t>
    </dgm:pt>
    <dgm:pt modelId="{2A514998-86EE-4EE5-80A1-6EB52E4BADC1}" type="sibTrans" cxnId="{476D19D9-B193-4BFE-BFF4-607833C38125}">
      <dgm:prSet/>
      <dgm:spPr/>
      <dgm:t>
        <a:bodyPr/>
        <a:lstStyle/>
        <a:p>
          <a:endParaRPr lang="en-SG"/>
        </a:p>
      </dgm:t>
    </dgm:pt>
    <dgm:pt modelId="{F8984560-F33A-48DF-9529-35C3ED85A543}" type="pres">
      <dgm:prSet presAssocID="{5F12FBC3-DC74-4B79-B93F-A0C5A5E46A4F}" presName="cycle" presStyleCnt="0">
        <dgm:presLayoutVars>
          <dgm:dir/>
          <dgm:resizeHandles val="exact"/>
        </dgm:presLayoutVars>
      </dgm:prSet>
      <dgm:spPr/>
    </dgm:pt>
    <dgm:pt modelId="{EF77CBFC-392F-495A-84F6-B726EE7B7025}" type="pres">
      <dgm:prSet presAssocID="{1F0B006C-27B8-4C4E-9320-C1E07956B214}" presName="node" presStyleLbl="node1" presStyleIdx="0" presStyleCnt="5">
        <dgm:presLayoutVars>
          <dgm:bulletEnabled val="1"/>
        </dgm:presLayoutVars>
      </dgm:prSet>
      <dgm:spPr/>
    </dgm:pt>
    <dgm:pt modelId="{3D71B9F3-70AC-42C9-BC8E-3246013BD612}" type="pres">
      <dgm:prSet presAssocID="{A9A6C120-35D5-4CAD-8A4F-7B22B3645560}" presName="sibTrans" presStyleLbl="sibTrans2D1" presStyleIdx="0" presStyleCnt="5"/>
      <dgm:spPr/>
    </dgm:pt>
    <dgm:pt modelId="{8C24A7EE-AE99-4E7A-BBB4-C9BFCC4699AA}" type="pres">
      <dgm:prSet presAssocID="{A9A6C120-35D5-4CAD-8A4F-7B22B3645560}" presName="connectorText" presStyleLbl="sibTrans2D1" presStyleIdx="0" presStyleCnt="5"/>
      <dgm:spPr/>
    </dgm:pt>
    <dgm:pt modelId="{2033A3C9-6177-40AD-9391-1FA02B8C9CC7}" type="pres">
      <dgm:prSet presAssocID="{3B2A419F-44C6-4AA5-A1B4-E6D765E4B4B2}" presName="node" presStyleLbl="node1" presStyleIdx="1" presStyleCnt="5">
        <dgm:presLayoutVars>
          <dgm:bulletEnabled val="1"/>
        </dgm:presLayoutVars>
      </dgm:prSet>
      <dgm:spPr/>
    </dgm:pt>
    <dgm:pt modelId="{6D486A16-941F-47C5-A5B6-2B0B8DE4E489}" type="pres">
      <dgm:prSet presAssocID="{EC0422B2-7147-4D6A-813E-AC6E5094DAC7}" presName="sibTrans" presStyleLbl="sibTrans2D1" presStyleIdx="1" presStyleCnt="5"/>
      <dgm:spPr/>
    </dgm:pt>
    <dgm:pt modelId="{6C7F4D87-1C0E-4A89-87CB-3F064A52981C}" type="pres">
      <dgm:prSet presAssocID="{EC0422B2-7147-4D6A-813E-AC6E5094DAC7}" presName="connectorText" presStyleLbl="sibTrans2D1" presStyleIdx="1" presStyleCnt="5"/>
      <dgm:spPr/>
    </dgm:pt>
    <dgm:pt modelId="{8A30A4E0-FD3E-456E-A71C-3BB15771DEAA}" type="pres">
      <dgm:prSet presAssocID="{66A866C9-C6EB-4CEE-84FB-6920666A4B6C}" presName="node" presStyleLbl="node1" presStyleIdx="2" presStyleCnt="5">
        <dgm:presLayoutVars>
          <dgm:bulletEnabled val="1"/>
        </dgm:presLayoutVars>
      </dgm:prSet>
      <dgm:spPr/>
    </dgm:pt>
    <dgm:pt modelId="{592D9D1B-2338-455A-8EA5-F009F9BF8299}" type="pres">
      <dgm:prSet presAssocID="{5605E3ED-CA4C-4E50-947D-4508E8CEE6CE}" presName="sibTrans" presStyleLbl="sibTrans2D1" presStyleIdx="2" presStyleCnt="5"/>
      <dgm:spPr/>
    </dgm:pt>
    <dgm:pt modelId="{D6519242-A86A-45F6-B468-30BAB4D716E7}" type="pres">
      <dgm:prSet presAssocID="{5605E3ED-CA4C-4E50-947D-4508E8CEE6CE}" presName="connectorText" presStyleLbl="sibTrans2D1" presStyleIdx="2" presStyleCnt="5"/>
      <dgm:spPr/>
    </dgm:pt>
    <dgm:pt modelId="{640C21F6-3E9E-43A7-AC35-11409FE7A23D}" type="pres">
      <dgm:prSet presAssocID="{E12DAB33-4698-45BA-B56E-23F641FEC719}" presName="node" presStyleLbl="node1" presStyleIdx="3" presStyleCnt="5">
        <dgm:presLayoutVars>
          <dgm:bulletEnabled val="1"/>
        </dgm:presLayoutVars>
      </dgm:prSet>
      <dgm:spPr/>
    </dgm:pt>
    <dgm:pt modelId="{0CBF11A3-CDE1-4F9D-A13B-823826DBA6FC}" type="pres">
      <dgm:prSet presAssocID="{20EF5307-578C-4575-8A22-6DB4BFFEEC9D}" presName="sibTrans" presStyleLbl="sibTrans2D1" presStyleIdx="3" presStyleCnt="5"/>
      <dgm:spPr/>
    </dgm:pt>
    <dgm:pt modelId="{B44DC2EF-1A60-4E7E-9B3C-FE43FA359976}" type="pres">
      <dgm:prSet presAssocID="{20EF5307-578C-4575-8A22-6DB4BFFEEC9D}" presName="connectorText" presStyleLbl="sibTrans2D1" presStyleIdx="3" presStyleCnt="5"/>
      <dgm:spPr/>
    </dgm:pt>
    <dgm:pt modelId="{97F3F508-C756-443A-9AA6-9490E7934D2D}" type="pres">
      <dgm:prSet presAssocID="{FC04E618-C403-467D-9A14-90F2C443C9FF}" presName="node" presStyleLbl="node1" presStyleIdx="4" presStyleCnt="5">
        <dgm:presLayoutVars>
          <dgm:bulletEnabled val="1"/>
        </dgm:presLayoutVars>
      </dgm:prSet>
      <dgm:spPr/>
    </dgm:pt>
    <dgm:pt modelId="{F0B40C1D-B5C8-4490-96E9-E36B36CE4250}" type="pres">
      <dgm:prSet presAssocID="{2A514998-86EE-4EE5-80A1-6EB52E4BADC1}" presName="sibTrans" presStyleLbl="sibTrans2D1" presStyleIdx="4" presStyleCnt="5"/>
      <dgm:spPr/>
    </dgm:pt>
    <dgm:pt modelId="{D7F97CFC-20C6-4414-94A6-3721EC85E797}" type="pres">
      <dgm:prSet presAssocID="{2A514998-86EE-4EE5-80A1-6EB52E4BADC1}" presName="connectorText" presStyleLbl="sibTrans2D1" presStyleIdx="4" presStyleCnt="5"/>
      <dgm:spPr/>
    </dgm:pt>
  </dgm:ptLst>
  <dgm:cxnLst>
    <dgm:cxn modelId="{F941A401-FD9B-4D13-8D24-13B4BA1D7177}" srcId="{5F12FBC3-DC74-4B79-B93F-A0C5A5E46A4F}" destId="{66A866C9-C6EB-4CEE-84FB-6920666A4B6C}" srcOrd="2" destOrd="0" parTransId="{3DB4E244-936F-4A5A-A97C-8B02FFE5865A}" sibTransId="{5605E3ED-CA4C-4E50-947D-4508E8CEE6CE}"/>
    <dgm:cxn modelId="{05F5F005-8499-46AA-A8BB-AC91848EBEDC}" type="presOf" srcId="{66A866C9-C6EB-4CEE-84FB-6920666A4B6C}" destId="{8A30A4E0-FD3E-456E-A71C-3BB15771DEAA}" srcOrd="0" destOrd="0" presId="urn:microsoft.com/office/officeart/2005/8/layout/cycle2"/>
    <dgm:cxn modelId="{66044508-0164-4AC3-BA1B-4D3CB017D773}" type="presOf" srcId="{20EF5307-578C-4575-8A22-6DB4BFFEEC9D}" destId="{0CBF11A3-CDE1-4F9D-A13B-823826DBA6FC}" srcOrd="0" destOrd="0" presId="urn:microsoft.com/office/officeart/2005/8/layout/cycle2"/>
    <dgm:cxn modelId="{BF75770F-6304-4F19-B275-1F076865AB38}" type="presOf" srcId="{2A514998-86EE-4EE5-80A1-6EB52E4BADC1}" destId="{F0B40C1D-B5C8-4490-96E9-E36B36CE4250}" srcOrd="0" destOrd="0" presId="urn:microsoft.com/office/officeart/2005/8/layout/cycle2"/>
    <dgm:cxn modelId="{696E8B4E-CFF6-4685-B21D-982835ADDFDB}" type="presOf" srcId="{EC0422B2-7147-4D6A-813E-AC6E5094DAC7}" destId="{6D486A16-941F-47C5-A5B6-2B0B8DE4E489}" srcOrd="0" destOrd="0" presId="urn:microsoft.com/office/officeart/2005/8/layout/cycle2"/>
    <dgm:cxn modelId="{6FB78C4E-680C-4EF4-9949-38C6D9CB35BD}" type="presOf" srcId="{FC04E618-C403-467D-9A14-90F2C443C9FF}" destId="{97F3F508-C756-443A-9AA6-9490E7934D2D}" srcOrd="0" destOrd="0" presId="urn:microsoft.com/office/officeart/2005/8/layout/cycle2"/>
    <dgm:cxn modelId="{2CC4AA74-EC71-499E-B748-070341F94E0B}" type="presOf" srcId="{A9A6C120-35D5-4CAD-8A4F-7B22B3645560}" destId="{8C24A7EE-AE99-4E7A-BBB4-C9BFCC4699AA}" srcOrd="1" destOrd="0" presId="urn:microsoft.com/office/officeart/2005/8/layout/cycle2"/>
    <dgm:cxn modelId="{83828555-A275-43FE-98A7-B58D6B105EDE}" srcId="{5F12FBC3-DC74-4B79-B93F-A0C5A5E46A4F}" destId="{E12DAB33-4698-45BA-B56E-23F641FEC719}" srcOrd="3" destOrd="0" parTransId="{DC9BDCB5-D010-4A3F-BE21-D883CABC8746}" sibTransId="{20EF5307-578C-4575-8A22-6DB4BFFEEC9D}"/>
    <dgm:cxn modelId="{7E009675-DDC6-404F-BE7B-0228E66F923C}" type="presOf" srcId="{20EF5307-578C-4575-8A22-6DB4BFFEEC9D}" destId="{B44DC2EF-1A60-4E7E-9B3C-FE43FA359976}" srcOrd="1" destOrd="0" presId="urn:microsoft.com/office/officeart/2005/8/layout/cycle2"/>
    <dgm:cxn modelId="{E169C15A-A61A-4AE9-8884-45FA40DFB7C0}" type="presOf" srcId="{5605E3ED-CA4C-4E50-947D-4508E8CEE6CE}" destId="{D6519242-A86A-45F6-B468-30BAB4D716E7}" srcOrd="1" destOrd="0" presId="urn:microsoft.com/office/officeart/2005/8/layout/cycle2"/>
    <dgm:cxn modelId="{B768D38A-DB10-4940-86E9-AD5C52E942BB}" type="presOf" srcId="{A9A6C120-35D5-4CAD-8A4F-7B22B3645560}" destId="{3D71B9F3-70AC-42C9-BC8E-3246013BD612}" srcOrd="0" destOrd="0" presId="urn:microsoft.com/office/officeart/2005/8/layout/cycle2"/>
    <dgm:cxn modelId="{6CB703A0-9ED1-42F5-81D5-60950DB369B7}" type="presOf" srcId="{EC0422B2-7147-4D6A-813E-AC6E5094DAC7}" destId="{6C7F4D87-1C0E-4A89-87CB-3F064A52981C}" srcOrd="1" destOrd="0" presId="urn:microsoft.com/office/officeart/2005/8/layout/cycle2"/>
    <dgm:cxn modelId="{D607DDAB-873F-432C-86C5-06D79DE65293}" type="presOf" srcId="{5F12FBC3-DC74-4B79-B93F-A0C5A5E46A4F}" destId="{F8984560-F33A-48DF-9529-35C3ED85A543}" srcOrd="0" destOrd="0" presId="urn:microsoft.com/office/officeart/2005/8/layout/cycle2"/>
    <dgm:cxn modelId="{ABC6F4B4-32F3-4E13-911B-E8F01A49C0C5}" srcId="{5F12FBC3-DC74-4B79-B93F-A0C5A5E46A4F}" destId="{1F0B006C-27B8-4C4E-9320-C1E07956B214}" srcOrd="0" destOrd="0" parTransId="{5827126D-A971-487D-8BE5-C2D2C529006D}" sibTransId="{A9A6C120-35D5-4CAD-8A4F-7B22B3645560}"/>
    <dgm:cxn modelId="{0268B4C7-1204-4157-A222-DCEC1FC65397}" type="presOf" srcId="{2A514998-86EE-4EE5-80A1-6EB52E4BADC1}" destId="{D7F97CFC-20C6-4414-94A6-3721EC85E797}" srcOrd="1" destOrd="0" presId="urn:microsoft.com/office/officeart/2005/8/layout/cycle2"/>
    <dgm:cxn modelId="{808736D4-8863-40F0-861B-5822CC73975D}" srcId="{5F12FBC3-DC74-4B79-B93F-A0C5A5E46A4F}" destId="{3B2A419F-44C6-4AA5-A1B4-E6D765E4B4B2}" srcOrd="1" destOrd="0" parTransId="{2EB634A7-464A-47F3-9E46-46BB807FC760}" sibTransId="{EC0422B2-7147-4D6A-813E-AC6E5094DAC7}"/>
    <dgm:cxn modelId="{476D19D9-B193-4BFE-BFF4-607833C38125}" srcId="{5F12FBC3-DC74-4B79-B93F-A0C5A5E46A4F}" destId="{FC04E618-C403-467D-9A14-90F2C443C9FF}" srcOrd="4" destOrd="0" parTransId="{FC3D26F4-B31F-494B-BFF9-5D5FB69EA791}" sibTransId="{2A514998-86EE-4EE5-80A1-6EB52E4BADC1}"/>
    <dgm:cxn modelId="{43445DE6-D0CE-44AF-A0FE-0D5A182A8C11}" type="presOf" srcId="{5605E3ED-CA4C-4E50-947D-4508E8CEE6CE}" destId="{592D9D1B-2338-455A-8EA5-F009F9BF8299}" srcOrd="0" destOrd="0" presId="urn:microsoft.com/office/officeart/2005/8/layout/cycle2"/>
    <dgm:cxn modelId="{CE3B4AE6-D766-4791-BFB0-22CFF3144EDC}" type="presOf" srcId="{1F0B006C-27B8-4C4E-9320-C1E07956B214}" destId="{EF77CBFC-392F-495A-84F6-B726EE7B7025}" srcOrd="0" destOrd="0" presId="urn:microsoft.com/office/officeart/2005/8/layout/cycle2"/>
    <dgm:cxn modelId="{1589C5F4-DE60-470D-A154-441320E2DEB9}" type="presOf" srcId="{E12DAB33-4698-45BA-B56E-23F641FEC719}" destId="{640C21F6-3E9E-43A7-AC35-11409FE7A23D}" srcOrd="0" destOrd="0" presId="urn:microsoft.com/office/officeart/2005/8/layout/cycle2"/>
    <dgm:cxn modelId="{02BBA9FB-5297-434A-8C74-20026A7C012B}" type="presOf" srcId="{3B2A419F-44C6-4AA5-A1B4-E6D765E4B4B2}" destId="{2033A3C9-6177-40AD-9391-1FA02B8C9CC7}" srcOrd="0" destOrd="0" presId="urn:microsoft.com/office/officeart/2005/8/layout/cycle2"/>
    <dgm:cxn modelId="{C5D92A7C-F2E7-470F-982B-14D4C636C5A0}" type="presParOf" srcId="{F8984560-F33A-48DF-9529-35C3ED85A543}" destId="{EF77CBFC-392F-495A-84F6-B726EE7B7025}" srcOrd="0" destOrd="0" presId="urn:microsoft.com/office/officeart/2005/8/layout/cycle2"/>
    <dgm:cxn modelId="{F1A8E6F5-0C3E-4207-8C2D-9ADB69728532}" type="presParOf" srcId="{F8984560-F33A-48DF-9529-35C3ED85A543}" destId="{3D71B9F3-70AC-42C9-BC8E-3246013BD612}" srcOrd="1" destOrd="0" presId="urn:microsoft.com/office/officeart/2005/8/layout/cycle2"/>
    <dgm:cxn modelId="{CF9B234F-4304-4893-A32B-E1CB05FF5AC7}" type="presParOf" srcId="{3D71B9F3-70AC-42C9-BC8E-3246013BD612}" destId="{8C24A7EE-AE99-4E7A-BBB4-C9BFCC4699AA}" srcOrd="0" destOrd="0" presId="urn:microsoft.com/office/officeart/2005/8/layout/cycle2"/>
    <dgm:cxn modelId="{3D56F73E-CDCA-41B4-B102-6579752B7FFB}" type="presParOf" srcId="{F8984560-F33A-48DF-9529-35C3ED85A543}" destId="{2033A3C9-6177-40AD-9391-1FA02B8C9CC7}" srcOrd="2" destOrd="0" presId="urn:microsoft.com/office/officeart/2005/8/layout/cycle2"/>
    <dgm:cxn modelId="{89862CB1-908F-4319-834F-922F88C4F4F5}" type="presParOf" srcId="{F8984560-F33A-48DF-9529-35C3ED85A543}" destId="{6D486A16-941F-47C5-A5B6-2B0B8DE4E489}" srcOrd="3" destOrd="0" presId="urn:microsoft.com/office/officeart/2005/8/layout/cycle2"/>
    <dgm:cxn modelId="{BD6D0C1F-5E62-484E-859E-F60BAE885C58}" type="presParOf" srcId="{6D486A16-941F-47C5-A5B6-2B0B8DE4E489}" destId="{6C7F4D87-1C0E-4A89-87CB-3F064A52981C}" srcOrd="0" destOrd="0" presId="urn:microsoft.com/office/officeart/2005/8/layout/cycle2"/>
    <dgm:cxn modelId="{FA461F81-7B01-44A6-8C55-339281D0A08E}" type="presParOf" srcId="{F8984560-F33A-48DF-9529-35C3ED85A543}" destId="{8A30A4E0-FD3E-456E-A71C-3BB15771DEAA}" srcOrd="4" destOrd="0" presId="urn:microsoft.com/office/officeart/2005/8/layout/cycle2"/>
    <dgm:cxn modelId="{A84674C1-A523-48AE-9745-F806E8661D83}" type="presParOf" srcId="{F8984560-F33A-48DF-9529-35C3ED85A543}" destId="{592D9D1B-2338-455A-8EA5-F009F9BF8299}" srcOrd="5" destOrd="0" presId="urn:microsoft.com/office/officeart/2005/8/layout/cycle2"/>
    <dgm:cxn modelId="{8BF9B853-308B-4AD7-B60C-D5EE6DBBB723}" type="presParOf" srcId="{592D9D1B-2338-455A-8EA5-F009F9BF8299}" destId="{D6519242-A86A-45F6-B468-30BAB4D716E7}" srcOrd="0" destOrd="0" presId="urn:microsoft.com/office/officeart/2005/8/layout/cycle2"/>
    <dgm:cxn modelId="{2838BCE1-283D-409A-A41F-2862120B03A3}" type="presParOf" srcId="{F8984560-F33A-48DF-9529-35C3ED85A543}" destId="{640C21F6-3E9E-43A7-AC35-11409FE7A23D}" srcOrd="6" destOrd="0" presId="urn:microsoft.com/office/officeart/2005/8/layout/cycle2"/>
    <dgm:cxn modelId="{722BE061-243C-4DC1-B558-C512F1111B68}" type="presParOf" srcId="{F8984560-F33A-48DF-9529-35C3ED85A543}" destId="{0CBF11A3-CDE1-4F9D-A13B-823826DBA6FC}" srcOrd="7" destOrd="0" presId="urn:microsoft.com/office/officeart/2005/8/layout/cycle2"/>
    <dgm:cxn modelId="{2E305833-3981-4D07-B48C-262854E53682}" type="presParOf" srcId="{0CBF11A3-CDE1-4F9D-A13B-823826DBA6FC}" destId="{B44DC2EF-1A60-4E7E-9B3C-FE43FA359976}" srcOrd="0" destOrd="0" presId="urn:microsoft.com/office/officeart/2005/8/layout/cycle2"/>
    <dgm:cxn modelId="{40C9495C-A2E5-4252-ACA5-71DEC32AD88F}" type="presParOf" srcId="{F8984560-F33A-48DF-9529-35C3ED85A543}" destId="{97F3F508-C756-443A-9AA6-9490E7934D2D}" srcOrd="8" destOrd="0" presId="urn:microsoft.com/office/officeart/2005/8/layout/cycle2"/>
    <dgm:cxn modelId="{99CDFAD4-47F0-45F3-B81B-0D29EE27EEA3}" type="presParOf" srcId="{F8984560-F33A-48DF-9529-35C3ED85A543}" destId="{F0B40C1D-B5C8-4490-96E9-E36B36CE4250}" srcOrd="9" destOrd="0" presId="urn:microsoft.com/office/officeart/2005/8/layout/cycle2"/>
    <dgm:cxn modelId="{4DBA58F7-C311-4768-B427-6C3E9B583805}" type="presParOf" srcId="{F0B40C1D-B5C8-4490-96E9-E36B36CE4250}" destId="{D7F97CFC-20C6-4414-94A6-3721EC85E79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9AE1639-9518-4D09-BF66-030A976F62B4}" type="doc">
      <dgm:prSet loTypeId="urn:microsoft.com/office/officeart/2009/layout/CircleArrowProcess" loCatId="process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1D64D120-4F68-4547-B8EF-4DAC9ABAC14D}">
      <dgm:prSet phldrT="[Text]"/>
      <dgm:spPr/>
      <dgm:t>
        <a:bodyPr/>
        <a:lstStyle/>
        <a:p>
          <a:r>
            <a:rPr lang="zh-CN" altLang="en-US" dirty="0"/>
            <a:t>逗号</a:t>
          </a:r>
          <a:r>
            <a:rPr lang="en-US" altLang="zh-CN" dirty="0"/>
            <a:t>-</a:t>
          </a:r>
          <a:r>
            <a:rPr lang="zh-CN" altLang="en-US" dirty="0"/>
            <a:t>分号</a:t>
          </a:r>
          <a:endParaRPr lang="en-SG" dirty="0"/>
        </a:p>
      </dgm:t>
    </dgm:pt>
    <dgm:pt modelId="{95EADF0C-683C-46FE-ABB9-4255F00B2C15}" type="parTrans" cxnId="{4A2A03B0-7480-49BC-BB9F-F190C71F6BF1}">
      <dgm:prSet/>
      <dgm:spPr/>
      <dgm:t>
        <a:bodyPr/>
        <a:lstStyle/>
        <a:p>
          <a:endParaRPr lang="en-SG"/>
        </a:p>
      </dgm:t>
    </dgm:pt>
    <dgm:pt modelId="{52546291-A57C-4B08-A337-CDD69333436D}" type="sibTrans" cxnId="{4A2A03B0-7480-49BC-BB9F-F190C71F6BF1}">
      <dgm:prSet/>
      <dgm:spPr/>
      <dgm:t>
        <a:bodyPr/>
        <a:lstStyle/>
        <a:p>
          <a:endParaRPr lang="en-SG"/>
        </a:p>
      </dgm:t>
    </dgm:pt>
    <dgm:pt modelId="{80294991-240E-40E4-9944-12D8F487C25B}">
      <dgm:prSet phldrT="[Text]"/>
      <dgm:spPr/>
      <dgm:t>
        <a:bodyPr/>
        <a:lstStyle/>
        <a:p>
          <a:r>
            <a:rPr lang="zh-CN" altLang="en-US" dirty="0"/>
            <a:t>分号</a:t>
          </a:r>
          <a:r>
            <a:rPr lang="en-US" altLang="zh-CN" dirty="0"/>
            <a:t>-</a:t>
          </a:r>
          <a:r>
            <a:rPr lang="zh-CN" altLang="en-US" dirty="0"/>
            <a:t>句号</a:t>
          </a:r>
          <a:endParaRPr lang="en-SG" dirty="0"/>
        </a:p>
      </dgm:t>
    </dgm:pt>
    <dgm:pt modelId="{8F1651BE-082C-4CE3-8407-0EBB92F335C5}" type="parTrans" cxnId="{BACC4CDA-7D92-4F67-AD59-BB297A2B7E93}">
      <dgm:prSet/>
      <dgm:spPr/>
      <dgm:t>
        <a:bodyPr/>
        <a:lstStyle/>
        <a:p>
          <a:endParaRPr lang="en-SG"/>
        </a:p>
      </dgm:t>
    </dgm:pt>
    <dgm:pt modelId="{D1814D3A-59A3-4B6C-8040-710107482E65}" type="sibTrans" cxnId="{BACC4CDA-7D92-4F67-AD59-BB297A2B7E93}">
      <dgm:prSet/>
      <dgm:spPr/>
      <dgm:t>
        <a:bodyPr/>
        <a:lstStyle/>
        <a:p>
          <a:endParaRPr lang="en-SG"/>
        </a:p>
      </dgm:t>
    </dgm:pt>
    <dgm:pt modelId="{8DB69788-5020-4582-920B-4CD94D62B635}">
      <dgm:prSet phldrT="[Text]"/>
      <dgm:spPr/>
      <dgm:t>
        <a:bodyPr/>
        <a:lstStyle/>
        <a:p>
          <a:r>
            <a:rPr lang="zh-CN" altLang="en-US" dirty="0"/>
            <a:t>逗号</a:t>
          </a:r>
          <a:r>
            <a:rPr lang="en-US" altLang="zh-CN" dirty="0"/>
            <a:t>-</a:t>
          </a:r>
          <a:r>
            <a:rPr lang="zh-CN" altLang="en-US" dirty="0"/>
            <a:t>句号</a:t>
          </a:r>
          <a:endParaRPr lang="en-SG" dirty="0"/>
        </a:p>
      </dgm:t>
    </dgm:pt>
    <dgm:pt modelId="{DB40BE3E-F37C-47AA-9EED-FBA59F901B5A}" type="parTrans" cxnId="{2C0DD062-9D9C-4A93-AD14-46969C4D240C}">
      <dgm:prSet/>
      <dgm:spPr/>
      <dgm:t>
        <a:bodyPr/>
        <a:lstStyle/>
        <a:p>
          <a:endParaRPr lang="en-SG"/>
        </a:p>
      </dgm:t>
    </dgm:pt>
    <dgm:pt modelId="{24AE46F7-A3C7-4FB9-BAC5-181906E86AA9}" type="sibTrans" cxnId="{2C0DD062-9D9C-4A93-AD14-46969C4D240C}">
      <dgm:prSet/>
      <dgm:spPr/>
      <dgm:t>
        <a:bodyPr/>
        <a:lstStyle/>
        <a:p>
          <a:endParaRPr lang="en-SG"/>
        </a:p>
      </dgm:t>
    </dgm:pt>
    <dgm:pt modelId="{21E069AF-11C5-4200-94D9-43F4340D9C8E}" type="pres">
      <dgm:prSet presAssocID="{D9AE1639-9518-4D09-BF66-030A976F62B4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FB384E01-E24E-422A-9C76-8296A9BB948E}" type="pres">
      <dgm:prSet presAssocID="{1D64D120-4F68-4547-B8EF-4DAC9ABAC14D}" presName="Accent1" presStyleCnt="0"/>
      <dgm:spPr/>
    </dgm:pt>
    <dgm:pt modelId="{4333F239-C32A-49CB-8EF0-EB30842C28E9}" type="pres">
      <dgm:prSet presAssocID="{1D64D120-4F68-4547-B8EF-4DAC9ABAC14D}" presName="Accent" presStyleLbl="node1" presStyleIdx="0" presStyleCnt="3"/>
      <dgm:spPr/>
    </dgm:pt>
    <dgm:pt modelId="{13DBB0E2-D940-4537-97E5-7D1DCEB6E715}" type="pres">
      <dgm:prSet presAssocID="{1D64D120-4F68-4547-B8EF-4DAC9ABAC14D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B00BF270-4C3B-4CAD-A77A-198C287B59F8}" type="pres">
      <dgm:prSet presAssocID="{80294991-240E-40E4-9944-12D8F487C25B}" presName="Accent2" presStyleCnt="0"/>
      <dgm:spPr/>
    </dgm:pt>
    <dgm:pt modelId="{A7760211-B885-4015-9CE9-8528FC6EAC5E}" type="pres">
      <dgm:prSet presAssocID="{80294991-240E-40E4-9944-12D8F487C25B}" presName="Accent" presStyleLbl="node1" presStyleIdx="1" presStyleCnt="3"/>
      <dgm:spPr/>
    </dgm:pt>
    <dgm:pt modelId="{18652C08-2365-4BAC-BD90-C34E410CECFC}" type="pres">
      <dgm:prSet presAssocID="{80294991-240E-40E4-9944-12D8F487C25B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47CA19B8-64F4-49DD-AB9A-BACCE7C5B32F}" type="pres">
      <dgm:prSet presAssocID="{8DB69788-5020-4582-920B-4CD94D62B635}" presName="Accent3" presStyleCnt="0"/>
      <dgm:spPr/>
    </dgm:pt>
    <dgm:pt modelId="{EA47D8E6-0E1A-4273-9B08-3C5F42C22488}" type="pres">
      <dgm:prSet presAssocID="{8DB69788-5020-4582-920B-4CD94D62B635}" presName="Accent" presStyleLbl="node1" presStyleIdx="2" presStyleCnt="3"/>
      <dgm:spPr/>
    </dgm:pt>
    <dgm:pt modelId="{FD463680-A2A4-40A8-93B6-ACD14F857276}" type="pres">
      <dgm:prSet presAssocID="{8DB69788-5020-4582-920B-4CD94D62B635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EC2ECE1D-DD2D-4D48-B9A5-7F7122142CDA}" type="presOf" srcId="{8DB69788-5020-4582-920B-4CD94D62B635}" destId="{FD463680-A2A4-40A8-93B6-ACD14F857276}" srcOrd="0" destOrd="0" presId="urn:microsoft.com/office/officeart/2009/layout/CircleArrowProcess"/>
    <dgm:cxn modelId="{2C0DD062-9D9C-4A93-AD14-46969C4D240C}" srcId="{D9AE1639-9518-4D09-BF66-030A976F62B4}" destId="{8DB69788-5020-4582-920B-4CD94D62B635}" srcOrd="2" destOrd="0" parTransId="{DB40BE3E-F37C-47AA-9EED-FBA59F901B5A}" sibTransId="{24AE46F7-A3C7-4FB9-BAC5-181906E86AA9}"/>
    <dgm:cxn modelId="{4A2A03B0-7480-49BC-BB9F-F190C71F6BF1}" srcId="{D9AE1639-9518-4D09-BF66-030A976F62B4}" destId="{1D64D120-4F68-4547-B8EF-4DAC9ABAC14D}" srcOrd="0" destOrd="0" parTransId="{95EADF0C-683C-46FE-ABB9-4255F00B2C15}" sibTransId="{52546291-A57C-4B08-A337-CDD69333436D}"/>
    <dgm:cxn modelId="{BACC4CDA-7D92-4F67-AD59-BB297A2B7E93}" srcId="{D9AE1639-9518-4D09-BF66-030A976F62B4}" destId="{80294991-240E-40E4-9944-12D8F487C25B}" srcOrd="1" destOrd="0" parTransId="{8F1651BE-082C-4CE3-8407-0EBB92F335C5}" sibTransId="{D1814D3A-59A3-4B6C-8040-710107482E65}"/>
    <dgm:cxn modelId="{9BF1ACE6-FB08-44F9-B6F3-8FC25ADA66C7}" type="presOf" srcId="{D9AE1639-9518-4D09-BF66-030A976F62B4}" destId="{21E069AF-11C5-4200-94D9-43F4340D9C8E}" srcOrd="0" destOrd="0" presId="urn:microsoft.com/office/officeart/2009/layout/CircleArrowProcess"/>
    <dgm:cxn modelId="{F7CB54E9-396F-40BC-84B9-4C545F9D071E}" type="presOf" srcId="{1D64D120-4F68-4547-B8EF-4DAC9ABAC14D}" destId="{13DBB0E2-D940-4537-97E5-7D1DCEB6E715}" srcOrd="0" destOrd="0" presId="urn:microsoft.com/office/officeart/2009/layout/CircleArrowProcess"/>
    <dgm:cxn modelId="{A18A5BF0-A85A-46CD-AD0E-1D980AC80BF7}" type="presOf" srcId="{80294991-240E-40E4-9944-12D8F487C25B}" destId="{18652C08-2365-4BAC-BD90-C34E410CECFC}" srcOrd="0" destOrd="0" presId="urn:microsoft.com/office/officeart/2009/layout/CircleArrowProcess"/>
    <dgm:cxn modelId="{ED2D7226-C88D-45A9-906F-A023A2A12C32}" type="presParOf" srcId="{21E069AF-11C5-4200-94D9-43F4340D9C8E}" destId="{FB384E01-E24E-422A-9C76-8296A9BB948E}" srcOrd="0" destOrd="0" presId="urn:microsoft.com/office/officeart/2009/layout/CircleArrowProcess"/>
    <dgm:cxn modelId="{A8EE4F5E-8176-4A59-AB20-DD514C18E59C}" type="presParOf" srcId="{FB384E01-E24E-422A-9C76-8296A9BB948E}" destId="{4333F239-C32A-49CB-8EF0-EB30842C28E9}" srcOrd="0" destOrd="0" presId="urn:microsoft.com/office/officeart/2009/layout/CircleArrowProcess"/>
    <dgm:cxn modelId="{4AD042EA-6BE2-4A4E-94A3-7329E19F915A}" type="presParOf" srcId="{21E069AF-11C5-4200-94D9-43F4340D9C8E}" destId="{13DBB0E2-D940-4537-97E5-7D1DCEB6E715}" srcOrd="1" destOrd="0" presId="urn:microsoft.com/office/officeart/2009/layout/CircleArrowProcess"/>
    <dgm:cxn modelId="{46156752-96CB-47E6-9355-F1FAD67EF133}" type="presParOf" srcId="{21E069AF-11C5-4200-94D9-43F4340D9C8E}" destId="{B00BF270-4C3B-4CAD-A77A-198C287B59F8}" srcOrd="2" destOrd="0" presId="urn:microsoft.com/office/officeart/2009/layout/CircleArrowProcess"/>
    <dgm:cxn modelId="{F18640F0-B299-45B2-832D-AC504B1B05BC}" type="presParOf" srcId="{B00BF270-4C3B-4CAD-A77A-198C287B59F8}" destId="{A7760211-B885-4015-9CE9-8528FC6EAC5E}" srcOrd="0" destOrd="0" presId="urn:microsoft.com/office/officeart/2009/layout/CircleArrowProcess"/>
    <dgm:cxn modelId="{C85326E7-FFEE-485C-8E6C-822261AF33C8}" type="presParOf" srcId="{21E069AF-11C5-4200-94D9-43F4340D9C8E}" destId="{18652C08-2365-4BAC-BD90-C34E410CECFC}" srcOrd="3" destOrd="0" presId="urn:microsoft.com/office/officeart/2009/layout/CircleArrowProcess"/>
    <dgm:cxn modelId="{AD843A8D-50B6-4513-BEB0-0CA0E8F6ABAC}" type="presParOf" srcId="{21E069AF-11C5-4200-94D9-43F4340D9C8E}" destId="{47CA19B8-64F4-49DD-AB9A-BACCE7C5B32F}" srcOrd="4" destOrd="0" presId="urn:microsoft.com/office/officeart/2009/layout/CircleArrowProcess"/>
    <dgm:cxn modelId="{855E1BEB-A4B3-4239-9B5C-FAA91753A415}" type="presParOf" srcId="{47CA19B8-64F4-49DD-AB9A-BACCE7C5B32F}" destId="{EA47D8E6-0E1A-4273-9B08-3C5F42C22488}" srcOrd="0" destOrd="0" presId="urn:microsoft.com/office/officeart/2009/layout/CircleArrowProcess"/>
    <dgm:cxn modelId="{B210A413-6A9C-4F04-BBA3-25D7B5E9BA17}" type="presParOf" srcId="{21E069AF-11C5-4200-94D9-43F4340D9C8E}" destId="{FD463680-A2A4-40A8-93B6-ACD14F857276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CD105C-419B-4DC2-B1F8-CC77D7138754}">
      <dsp:nvSpPr>
        <dsp:cNvPr id="0" name=""/>
        <dsp:cNvSpPr/>
      </dsp:nvSpPr>
      <dsp:spPr>
        <a:xfrm>
          <a:off x="4406327" y="2002052"/>
          <a:ext cx="760606" cy="496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047"/>
              </a:lnTo>
              <a:lnTo>
                <a:pt x="760606" y="49604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BF524-3E66-4D3E-8F8A-792B25887C5E}">
      <dsp:nvSpPr>
        <dsp:cNvPr id="0" name=""/>
        <dsp:cNvSpPr/>
      </dsp:nvSpPr>
      <dsp:spPr>
        <a:xfrm>
          <a:off x="3405965" y="828072"/>
          <a:ext cx="1000362" cy="347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616"/>
              </a:lnTo>
              <a:lnTo>
                <a:pt x="1000362" y="173616"/>
              </a:lnTo>
              <a:lnTo>
                <a:pt x="1000362" y="34723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1BAF35-5833-40B7-8D8D-4A3463E502A3}">
      <dsp:nvSpPr>
        <dsp:cNvPr id="0" name=""/>
        <dsp:cNvSpPr/>
      </dsp:nvSpPr>
      <dsp:spPr>
        <a:xfrm>
          <a:off x="2405602" y="2002052"/>
          <a:ext cx="760606" cy="1670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0027"/>
              </a:lnTo>
              <a:lnTo>
                <a:pt x="760606" y="167002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15AD41-0C99-46AA-83F5-ED95C1013344}">
      <dsp:nvSpPr>
        <dsp:cNvPr id="0" name=""/>
        <dsp:cNvSpPr/>
      </dsp:nvSpPr>
      <dsp:spPr>
        <a:xfrm>
          <a:off x="2405602" y="2002052"/>
          <a:ext cx="760606" cy="496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047"/>
              </a:lnTo>
              <a:lnTo>
                <a:pt x="760606" y="49604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4F437E-5332-4A41-A43B-63B7A7C9E0ED}">
      <dsp:nvSpPr>
        <dsp:cNvPr id="0" name=""/>
        <dsp:cNvSpPr/>
      </dsp:nvSpPr>
      <dsp:spPr>
        <a:xfrm>
          <a:off x="2405602" y="828072"/>
          <a:ext cx="1000362" cy="347233"/>
        </a:xfrm>
        <a:custGeom>
          <a:avLst/>
          <a:gdLst/>
          <a:ahLst/>
          <a:cxnLst/>
          <a:rect l="0" t="0" r="0" b="0"/>
          <a:pathLst>
            <a:path>
              <a:moveTo>
                <a:pt x="1000362" y="0"/>
              </a:moveTo>
              <a:lnTo>
                <a:pt x="1000362" y="173616"/>
              </a:lnTo>
              <a:lnTo>
                <a:pt x="0" y="173616"/>
              </a:lnTo>
              <a:lnTo>
                <a:pt x="0" y="34723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3E3514-38BA-4C09-996C-0813C2F48752}">
      <dsp:nvSpPr>
        <dsp:cNvPr id="0" name=""/>
        <dsp:cNvSpPr/>
      </dsp:nvSpPr>
      <dsp:spPr>
        <a:xfrm>
          <a:off x="2992592" y="1326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BB9D8C-A6A8-40C3-AD9F-E6CEA33B6860}">
      <dsp:nvSpPr>
        <dsp:cNvPr id="0" name=""/>
        <dsp:cNvSpPr/>
      </dsp:nvSpPr>
      <dsp:spPr>
        <a:xfrm>
          <a:off x="2992592" y="1326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DFA925-9E7A-4AD6-890F-E12C1EBB9397}">
      <dsp:nvSpPr>
        <dsp:cNvPr id="0" name=""/>
        <dsp:cNvSpPr/>
      </dsp:nvSpPr>
      <dsp:spPr>
        <a:xfrm>
          <a:off x="2579219" y="150141"/>
          <a:ext cx="1653492" cy="52911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/>
            <a:t>阅读</a:t>
          </a:r>
          <a:r>
            <a:rPr lang="en-US" altLang="zh-CN" sz="1900" kern="1200" dirty="0"/>
            <a:t>-</a:t>
          </a:r>
          <a:r>
            <a:rPr lang="zh-CN" altLang="en-US" sz="1900" kern="1200" dirty="0"/>
            <a:t>资料</a:t>
          </a:r>
          <a:r>
            <a:rPr lang="en-US" altLang="zh-CN" sz="1900" kern="1200" dirty="0"/>
            <a:t>-</a:t>
          </a:r>
          <a:r>
            <a:rPr lang="zh-CN" altLang="en-US" sz="1900" kern="1200" dirty="0"/>
            <a:t>课题</a:t>
          </a:r>
          <a:endParaRPr lang="en-SG" sz="1900" kern="1200" dirty="0"/>
        </a:p>
      </dsp:txBody>
      <dsp:txXfrm>
        <a:off x="2579219" y="150141"/>
        <a:ext cx="1653492" cy="529117"/>
      </dsp:txXfrm>
    </dsp:sp>
    <dsp:sp modelId="{7A124057-4559-4CA6-BB03-B11FA0F68664}">
      <dsp:nvSpPr>
        <dsp:cNvPr id="0" name=""/>
        <dsp:cNvSpPr/>
      </dsp:nvSpPr>
      <dsp:spPr>
        <a:xfrm>
          <a:off x="1992229" y="1175306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F51661-B55B-4A2F-BC3F-ACD2676F123A}">
      <dsp:nvSpPr>
        <dsp:cNvPr id="0" name=""/>
        <dsp:cNvSpPr/>
      </dsp:nvSpPr>
      <dsp:spPr>
        <a:xfrm>
          <a:off x="1992229" y="1175306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3513F2-A2F2-43E2-9735-309A5B8B4AF4}">
      <dsp:nvSpPr>
        <dsp:cNvPr id="0" name=""/>
        <dsp:cNvSpPr/>
      </dsp:nvSpPr>
      <dsp:spPr>
        <a:xfrm>
          <a:off x="1578856" y="1324120"/>
          <a:ext cx="1653492" cy="52911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/>
            <a:t>理解</a:t>
          </a:r>
          <a:endParaRPr lang="en-SG" sz="1900" kern="1200" dirty="0"/>
        </a:p>
      </dsp:txBody>
      <dsp:txXfrm>
        <a:off x="1578856" y="1324120"/>
        <a:ext cx="1653492" cy="529117"/>
      </dsp:txXfrm>
    </dsp:sp>
    <dsp:sp modelId="{9F4A515C-DA0A-4B20-A270-485EF48420C6}">
      <dsp:nvSpPr>
        <dsp:cNvPr id="0" name=""/>
        <dsp:cNvSpPr/>
      </dsp:nvSpPr>
      <dsp:spPr>
        <a:xfrm>
          <a:off x="3066999" y="2349285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B53529-A514-41EF-8D8E-BA7A435EB26D}">
      <dsp:nvSpPr>
        <dsp:cNvPr id="0" name=""/>
        <dsp:cNvSpPr/>
      </dsp:nvSpPr>
      <dsp:spPr>
        <a:xfrm>
          <a:off x="3066999" y="2349285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D68C9-3E7C-402C-8E01-60EDF23C02E4}">
      <dsp:nvSpPr>
        <dsp:cNvPr id="0" name=""/>
        <dsp:cNvSpPr/>
      </dsp:nvSpPr>
      <dsp:spPr>
        <a:xfrm>
          <a:off x="2653626" y="2498099"/>
          <a:ext cx="1653492" cy="52911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/>
            <a:t>草稿</a:t>
          </a:r>
          <a:endParaRPr lang="en-SG" sz="1900" kern="1200" dirty="0"/>
        </a:p>
      </dsp:txBody>
      <dsp:txXfrm>
        <a:off x="2653626" y="2498099"/>
        <a:ext cx="1653492" cy="529117"/>
      </dsp:txXfrm>
    </dsp:sp>
    <dsp:sp modelId="{8922DBE7-178B-45CB-88ED-3CE5F8BB43BA}">
      <dsp:nvSpPr>
        <dsp:cNvPr id="0" name=""/>
        <dsp:cNvSpPr/>
      </dsp:nvSpPr>
      <dsp:spPr>
        <a:xfrm>
          <a:off x="3066999" y="3523265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CF1914-794A-460B-AC38-1CA5F8301955}">
      <dsp:nvSpPr>
        <dsp:cNvPr id="0" name=""/>
        <dsp:cNvSpPr/>
      </dsp:nvSpPr>
      <dsp:spPr>
        <a:xfrm>
          <a:off x="3066999" y="3523265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911DCC-2393-417B-8A07-C8302541686C}">
      <dsp:nvSpPr>
        <dsp:cNvPr id="0" name=""/>
        <dsp:cNvSpPr/>
      </dsp:nvSpPr>
      <dsp:spPr>
        <a:xfrm>
          <a:off x="2653626" y="3672079"/>
          <a:ext cx="1653492" cy="52911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/>
            <a:t>编辑</a:t>
          </a:r>
          <a:endParaRPr lang="en-SG" sz="1900" kern="1200" dirty="0"/>
        </a:p>
      </dsp:txBody>
      <dsp:txXfrm>
        <a:off x="2653626" y="3672079"/>
        <a:ext cx="1653492" cy="529117"/>
      </dsp:txXfrm>
    </dsp:sp>
    <dsp:sp modelId="{3E281463-4EBC-46E8-BD6E-12C3CE1E7C9F}">
      <dsp:nvSpPr>
        <dsp:cNvPr id="0" name=""/>
        <dsp:cNvSpPr/>
      </dsp:nvSpPr>
      <dsp:spPr>
        <a:xfrm>
          <a:off x="3992954" y="1175306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BCD2D7-0F02-46CE-95DE-BC8A6435D665}">
      <dsp:nvSpPr>
        <dsp:cNvPr id="0" name=""/>
        <dsp:cNvSpPr/>
      </dsp:nvSpPr>
      <dsp:spPr>
        <a:xfrm>
          <a:off x="3992954" y="1175306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D8704-F344-4C67-9795-C57BFD851535}">
      <dsp:nvSpPr>
        <dsp:cNvPr id="0" name=""/>
        <dsp:cNvSpPr/>
      </dsp:nvSpPr>
      <dsp:spPr>
        <a:xfrm>
          <a:off x="3579581" y="1324120"/>
          <a:ext cx="1653492" cy="52911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/>
            <a:t>评论</a:t>
          </a:r>
          <a:endParaRPr lang="en-SG" sz="1900" kern="1200" dirty="0"/>
        </a:p>
      </dsp:txBody>
      <dsp:txXfrm>
        <a:off x="3579581" y="1324120"/>
        <a:ext cx="1653492" cy="529117"/>
      </dsp:txXfrm>
    </dsp:sp>
    <dsp:sp modelId="{414D0563-0F90-446F-A95D-1E16CD152375}">
      <dsp:nvSpPr>
        <dsp:cNvPr id="0" name=""/>
        <dsp:cNvSpPr/>
      </dsp:nvSpPr>
      <dsp:spPr>
        <a:xfrm>
          <a:off x="5067724" y="2349285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88F1CD-D502-4784-B776-091B8CA9F922}">
      <dsp:nvSpPr>
        <dsp:cNvPr id="0" name=""/>
        <dsp:cNvSpPr/>
      </dsp:nvSpPr>
      <dsp:spPr>
        <a:xfrm>
          <a:off x="5067724" y="2349285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370469-124B-4D6B-92AC-B13CF64780DC}">
      <dsp:nvSpPr>
        <dsp:cNvPr id="0" name=""/>
        <dsp:cNvSpPr/>
      </dsp:nvSpPr>
      <dsp:spPr>
        <a:xfrm>
          <a:off x="4654351" y="2498099"/>
          <a:ext cx="1653492" cy="52911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/>
            <a:t>修改</a:t>
          </a:r>
          <a:endParaRPr lang="en-SG" sz="1900" kern="1200" dirty="0"/>
        </a:p>
      </dsp:txBody>
      <dsp:txXfrm>
        <a:off x="4654351" y="2498099"/>
        <a:ext cx="1653492" cy="52911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64B581-93DD-464A-9C6B-BC0CA18AB018}">
      <dsp:nvSpPr>
        <dsp:cNvPr id="0" name=""/>
        <dsp:cNvSpPr/>
      </dsp:nvSpPr>
      <dsp:spPr>
        <a:xfrm>
          <a:off x="4458144" y="32156"/>
          <a:ext cx="1076334" cy="10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引文或参考书目的罗列，要统一</a:t>
          </a:r>
          <a:endParaRPr lang="en-SG" sz="1600" kern="1200" dirty="0"/>
        </a:p>
      </dsp:txBody>
      <dsp:txXfrm>
        <a:off x="4458144" y="32156"/>
        <a:ext cx="1076334" cy="1076334"/>
      </dsp:txXfrm>
    </dsp:sp>
    <dsp:sp modelId="{56A81DF0-424E-4A89-8DDF-03894467ECEF}">
      <dsp:nvSpPr>
        <dsp:cNvPr id="0" name=""/>
        <dsp:cNvSpPr/>
      </dsp:nvSpPr>
      <dsp:spPr>
        <a:xfrm>
          <a:off x="1924569" y="819"/>
          <a:ext cx="4037561" cy="4037561"/>
        </a:xfrm>
        <a:prstGeom prst="circularArrow">
          <a:avLst>
            <a:gd name="adj1" fmla="val 5198"/>
            <a:gd name="adj2" fmla="val 335779"/>
            <a:gd name="adj3" fmla="val 21293789"/>
            <a:gd name="adj4" fmla="val 19765760"/>
            <a:gd name="adj5" fmla="val 6065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41ADEB-8149-4D35-9A6D-6C0525464F66}">
      <dsp:nvSpPr>
        <dsp:cNvPr id="0" name=""/>
        <dsp:cNvSpPr/>
      </dsp:nvSpPr>
      <dsp:spPr>
        <a:xfrm>
          <a:off x="5108910" y="2035008"/>
          <a:ext cx="1076334" cy="10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脚注或尾注，选其一，不要交叉使用</a:t>
          </a:r>
          <a:endParaRPr lang="en-SG" sz="1600" kern="1200" dirty="0"/>
        </a:p>
      </dsp:txBody>
      <dsp:txXfrm>
        <a:off x="5108910" y="2035008"/>
        <a:ext cx="1076334" cy="1076334"/>
      </dsp:txXfrm>
    </dsp:sp>
    <dsp:sp modelId="{FF8C55F1-28C0-4AE5-9570-662BFCB71A5F}">
      <dsp:nvSpPr>
        <dsp:cNvPr id="0" name=""/>
        <dsp:cNvSpPr/>
      </dsp:nvSpPr>
      <dsp:spPr>
        <a:xfrm>
          <a:off x="1924569" y="819"/>
          <a:ext cx="4037561" cy="4037561"/>
        </a:xfrm>
        <a:prstGeom prst="circularArrow">
          <a:avLst>
            <a:gd name="adj1" fmla="val 5198"/>
            <a:gd name="adj2" fmla="val 335779"/>
            <a:gd name="adj3" fmla="val 4015265"/>
            <a:gd name="adj4" fmla="val 2252912"/>
            <a:gd name="adj5" fmla="val 6065"/>
          </a:avLst>
        </a:prstGeom>
        <a:solidFill>
          <a:schemeClr val="accent4">
            <a:hueOff val="-2799437"/>
            <a:satOff val="1315"/>
            <a:lumOff val="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BC36AB-5DE9-4850-A185-1E86566B2C70}">
      <dsp:nvSpPr>
        <dsp:cNvPr id="0" name=""/>
        <dsp:cNvSpPr/>
      </dsp:nvSpPr>
      <dsp:spPr>
        <a:xfrm>
          <a:off x="3405182" y="3272838"/>
          <a:ext cx="1076334" cy="10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如果用尾注模式，偶尔的脚注可以，但不要重叠</a:t>
          </a:r>
          <a:endParaRPr lang="en-SG" sz="1600" kern="1200" dirty="0"/>
        </a:p>
      </dsp:txBody>
      <dsp:txXfrm>
        <a:off x="3405182" y="3272838"/>
        <a:ext cx="1076334" cy="1076334"/>
      </dsp:txXfrm>
    </dsp:sp>
    <dsp:sp modelId="{E3205BCF-1F23-47DC-948E-4C7A3FE0C3EA}">
      <dsp:nvSpPr>
        <dsp:cNvPr id="0" name=""/>
        <dsp:cNvSpPr/>
      </dsp:nvSpPr>
      <dsp:spPr>
        <a:xfrm>
          <a:off x="1924569" y="819"/>
          <a:ext cx="4037561" cy="4037561"/>
        </a:xfrm>
        <a:prstGeom prst="circularArrow">
          <a:avLst>
            <a:gd name="adj1" fmla="val 5198"/>
            <a:gd name="adj2" fmla="val 335779"/>
            <a:gd name="adj3" fmla="val 8211309"/>
            <a:gd name="adj4" fmla="val 6448956"/>
            <a:gd name="adj5" fmla="val 6065"/>
          </a:avLst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BD7135-A377-448B-B158-DD54B617D592}">
      <dsp:nvSpPr>
        <dsp:cNvPr id="0" name=""/>
        <dsp:cNvSpPr/>
      </dsp:nvSpPr>
      <dsp:spPr>
        <a:xfrm>
          <a:off x="1701455" y="2035008"/>
          <a:ext cx="1076334" cy="10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原始资料和当代研究要分开</a:t>
          </a:r>
          <a:endParaRPr lang="en-SG" sz="1600" kern="1200" dirty="0"/>
        </a:p>
      </dsp:txBody>
      <dsp:txXfrm>
        <a:off x="1701455" y="2035008"/>
        <a:ext cx="1076334" cy="1076334"/>
      </dsp:txXfrm>
    </dsp:sp>
    <dsp:sp modelId="{D8FBF5BC-AC26-46AC-A2FC-ED26CDFC0AFB}">
      <dsp:nvSpPr>
        <dsp:cNvPr id="0" name=""/>
        <dsp:cNvSpPr/>
      </dsp:nvSpPr>
      <dsp:spPr>
        <a:xfrm>
          <a:off x="1924569" y="819"/>
          <a:ext cx="4037561" cy="4037561"/>
        </a:xfrm>
        <a:prstGeom prst="circularArrow">
          <a:avLst>
            <a:gd name="adj1" fmla="val 5198"/>
            <a:gd name="adj2" fmla="val 335779"/>
            <a:gd name="adj3" fmla="val 12298462"/>
            <a:gd name="adj4" fmla="val 10770432"/>
            <a:gd name="adj5" fmla="val 6065"/>
          </a:avLst>
        </a:prstGeom>
        <a:solidFill>
          <a:schemeClr val="accent4">
            <a:hueOff val="-8398312"/>
            <a:satOff val="3945"/>
            <a:lumOff val="14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B3DC0F-5A34-4F43-A5A5-F735FAF85FD7}">
      <dsp:nvSpPr>
        <dsp:cNvPr id="0" name=""/>
        <dsp:cNvSpPr/>
      </dsp:nvSpPr>
      <dsp:spPr>
        <a:xfrm>
          <a:off x="2352221" y="32156"/>
          <a:ext cx="1076334" cy="10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引文风格要标准化</a:t>
          </a:r>
          <a:endParaRPr lang="en-SG" sz="1600" kern="1200" dirty="0"/>
        </a:p>
      </dsp:txBody>
      <dsp:txXfrm>
        <a:off x="2352221" y="32156"/>
        <a:ext cx="1076334" cy="1076334"/>
      </dsp:txXfrm>
    </dsp:sp>
    <dsp:sp modelId="{4B493445-C332-4399-9B25-1E4688DFA91D}">
      <dsp:nvSpPr>
        <dsp:cNvPr id="0" name=""/>
        <dsp:cNvSpPr/>
      </dsp:nvSpPr>
      <dsp:spPr>
        <a:xfrm>
          <a:off x="1924569" y="819"/>
          <a:ext cx="4037561" cy="4037561"/>
        </a:xfrm>
        <a:prstGeom prst="circularArrow">
          <a:avLst>
            <a:gd name="adj1" fmla="val 5198"/>
            <a:gd name="adj2" fmla="val 335779"/>
            <a:gd name="adj3" fmla="val 16866252"/>
            <a:gd name="adj4" fmla="val 15197969"/>
            <a:gd name="adj5" fmla="val 6065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9527DE-3582-4431-B161-483EBF465987}">
      <dsp:nvSpPr>
        <dsp:cNvPr id="0" name=""/>
        <dsp:cNvSpPr/>
      </dsp:nvSpPr>
      <dsp:spPr>
        <a:xfrm>
          <a:off x="3242481" y="1965759"/>
          <a:ext cx="1401737" cy="14017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风格的统一和标准化</a:t>
          </a:r>
          <a:endParaRPr lang="en-SG" sz="2100" kern="1200" dirty="0"/>
        </a:p>
      </dsp:txBody>
      <dsp:txXfrm>
        <a:off x="3447761" y="2171039"/>
        <a:ext cx="991177" cy="991177"/>
      </dsp:txXfrm>
    </dsp:sp>
    <dsp:sp modelId="{8EEF5EAC-1B90-43C6-BF95-D67CED7D6539}">
      <dsp:nvSpPr>
        <dsp:cNvPr id="0" name=""/>
        <dsp:cNvSpPr/>
      </dsp:nvSpPr>
      <dsp:spPr>
        <a:xfrm rot="16200000">
          <a:off x="3794393" y="1454845"/>
          <a:ext cx="297913" cy="4765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500" kern="1200"/>
        </a:p>
      </dsp:txBody>
      <dsp:txXfrm>
        <a:off x="3839080" y="1594850"/>
        <a:ext cx="208539" cy="285954"/>
      </dsp:txXfrm>
    </dsp:sp>
    <dsp:sp modelId="{BD7D5F80-B52C-4D83-BEC7-E8AD52920E23}">
      <dsp:nvSpPr>
        <dsp:cNvPr id="0" name=""/>
        <dsp:cNvSpPr/>
      </dsp:nvSpPr>
      <dsp:spPr>
        <a:xfrm>
          <a:off x="3242481" y="1921"/>
          <a:ext cx="1401737" cy="14017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格式和论文布局标准化</a:t>
          </a:r>
          <a:endParaRPr lang="en-SG" sz="1500" kern="1200" dirty="0"/>
        </a:p>
      </dsp:txBody>
      <dsp:txXfrm>
        <a:off x="3447761" y="207201"/>
        <a:ext cx="991177" cy="991177"/>
      </dsp:txXfrm>
    </dsp:sp>
    <dsp:sp modelId="{F56F056A-1A13-4625-9CD9-1DC1777C0625}">
      <dsp:nvSpPr>
        <dsp:cNvPr id="0" name=""/>
        <dsp:cNvSpPr/>
      </dsp:nvSpPr>
      <dsp:spPr>
        <a:xfrm rot="1800000">
          <a:off x="4637458" y="2915077"/>
          <a:ext cx="297913" cy="4765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500" kern="1200"/>
        </a:p>
      </dsp:txBody>
      <dsp:txXfrm>
        <a:off x="4643445" y="2988052"/>
        <a:ext cx="208539" cy="285954"/>
      </dsp:txXfrm>
    </dsp:sp>
    <dsp:sp modelId="{0E6319DF-3809-4BE0-B35D-55CAAD860572}">
      <dsp:nvSpPr>
        <dsp:cNvPr id="0" name=""/>
        <dsp:cNvSpPr/>
      </dsp:nvSpPr>
      <dsp:spPr>
        <a:xfrm>
          <a:off x="4943215" y="2947679"/>
          <a:ext cx="1401737" cy="1401737"/>
        </a:xfrm>
        <a:prstGeom prst="ellipse">
          <a:avLst/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字体、字号等统一模式</a:t>
          </a:r>
          <a:endParaRPr lang="en-SG" sz="1500" kern="1200" dirty="0"/>
        </a:p>
      </dsp:txBody>
      <dsp:txXfrm>
        <a:off x="5148495" y="3152959"/>
        <a:ext cx="991177" cy="991177"/>
      </dsp:txXfrm>
    </dsp:sp>
    <dsp:sp modelId="{A15979D4-FD1F-449C-91E9-0BF93FCA126A}">
      <dsp:nvSpPr>
        <dsp:cNvPr id="0" name=""/>
        <dsp:cNvSpPr/>
      </dsp:nvSpPr>
      <dsp:spPr>
        <a:xfrm rot="9000000">
          <a:off x="2951328" y="2915077"/>
          <a:ext cx="297913" cy="4765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500" kern="1200"/>
        </a:p>
      </dsp:txBody>
      <dsp:txXfrm rot="10800000">
        <a:off x="3034715" y="2988052"/>
        <a:ext cx="208539" cy="285954"/>
      </dsp:txXfrm>
    </dsp:sp>
    <dsp:sp modelId="{EC2B8B58-5963-4B42-A567-BEDC0DE54FAA}">
      <dsp:nvSpPr>
        <dsp:cNvPr id="0" name=""/>
        <dsp:cNvSpPr/>
      </dsp:nvSpPr>
      <dsp:spPr>
        <a:xfrm>
          <a:off x="1541747" y="2947679"/>
          <a:ext cx="1401737" cy="1401737"/>
        </a:xfrm>
        <a:prstGeom prst="ellipse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正文行距和脚注行距不同但要统一</a:t>
          </a:r>
          <a:endParaRPr lang="en-SG" sz="1500" kern="1200" dirty="0"/>
        </a:p>
      </dsp:txBody>
      <dsp:txXfrm>
        <a:off x="1747027" y="3152959"/>
        <a:ext cx="991177" cy="9911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4FA8B9-108D-4B13-9ED6-D869631007DB}">
      <dsp:nvSpPr>
        <dsp:cNvPr id="0" name=""/>
        <dsp:cNvSpPr/>
      </dsp:nvSpPr>
      <dsp:spPr>
        <a:xfrm>
          <a:off x="1149020" y="2301"/>
          <a:ext cx="2483848" cy="124192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kern="1200" dirty="0"/>
            <a:t>修改：对文章及其观点进行必要的修改</a:t>
          </a:r>
          <a:endParaRPr lang="en-SG" sz="2400" kern="1200" dirty="0"/>
        </a:p>
      </dsp:txBody>
      <dsp:txXfrm>
        <a:off x="1185395" y="38676"/>
        <a:ext cx="2411098" cy="1169174"/>
      </dsp:txXfrm>
    </dsp:sp>
    <dsp:sp modelId="{273C5AE1-D54E-4F1A-80A5-37ADFA4E8748}">
      <dsp:nvSpPr>
        <dsp:cNvPr id="0" name=""/>
        <dsp:cNvSpPr/>
      </dsp:nvSpPr>
      <dsp:spPr>
        <a:xfrm>
          <a:off x="1397405" y="1244225"/>
          <a:ext cx="248384" cy="931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1443"/>
              </a:lnTo>
              <a:lnTo>
                <a:pt x="248384" y="93144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1D776-6534-4FBD-B25E-4E10D963A29D}">
      <dsp:nvSpPr>
        <dsp:cNvPr id="0" name=""/>
        <dsp:cNvSpPr/>
      </dsp:nvSpPr>
      <dsp:spPr>
        <a:xfrm>
          <a:off x="1645790" y="1554706"/>
          <a:ext cx="1987078" cy="1241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文章本身：语言、标点和引文风格等方面的修改</a:t>
          </a:r>
          <a:endParaRPr lang="en-SG" sz="1800" kern="1200" dirty="0"/>
        </a:p>
      </dsp:txBody>
      <dsp:txXfrm>
        <a:off x="1682165" y="1591081"/>
        <a:ext cx="1914328" cy="1169174"/>
      </dsp:txXfrm>
    </dsp:sp>
    <dsp:sp modelId="{BE806E66-81AA-46CD-AF17-B53C3CB418B8}">
      <dsp:nvSpPr>
        <dsp:cNvPr id="0" name=""/>
        <dsp:cNvSpPr/>
      </dsp:nvSpPr>
      <dsp:spPr>
        <a:xfrm>
          <a:off x="1397405" y="1244225"/>
          <a:ext cx="248384" cy="2483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3848"/>
              </a:lnTo>
              <a:lnTo>
                <a:pt x="248384" y="248384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EB3679-E98A-4B61-A4CA-066F00AA4406}">
      <dsp:nvSpPr>
        <dsp:cNvPr id="0" name=""/>
        <dsp:cNvSpPr/>
      </dsp:nvSpPr>
      <dsp:spPr>
        <a:xfrm>
          <a:off x="1645790" y="3107112"/>
          <a:ext cx="1987078" cy="1241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3732583"/>
              <a:satOff val="1753"/>
              <a:lumOff val="6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文章的观点：对每个观点认真审查，并作出必要的修改</a:t>
          </a:r>
          <a:endParaRPr lang="en-SG" sz="1800" kern="1200" dirty="0"/>
        </a:p>
      </dsp:txBody>
      <dsp:txXfrm>
        <a:off x="1682165" y="3143487"/>
        <a:ext cx="1914328" cy="1169174"/>
      </dsp:txXfrm>
    </dsp:sp>
    <dsp:sp modelId="{EF38B5C1-2BDB-4FA4-8D35-0BC84D3DD600}">
      <dsp:nvSpPr>
        <dsp:cNvPr id="0" name=""/>
        <dsp:cNvSpPr/>
      </dsp:nvSpPr>
      <dsp:spPr>
        <a:xfrm>
          <a:off x="4253831" y="2301"/>
          <a:ext cx="2483848" cy="1241924"/>
        </a:xfrm>
        <a:prstGeom prst="roundRect">
          <a:avLst>
            <a:gd name="adj" fmla="val 1000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kern="1200" dirty="0"/>
            <a:t>编辑：对修改后的文章进一步整理和整合</a:t>
          </a:r>
          <a:endParaRPr lang="en-SG" sz="2400" kern="1200" dirty="0"/>
        </a:p>
      </dsp:txBody>
      <dsp:txXfrm>
        <a:off x="4290206" y="38676"/>
        <a:ext cx="2411098" cy="1169174"/>
      </dsp:txXfrm>
    </dsp:sp>
    <dsp:sp modelId="{C772E49E-46FF-4942-AD3A-A2FA154CACC9}">
      <dsp:nvSpPr>
        <dsp:cNvPr id="0" name=""/>
        <dsp:cNvSpPr/>
      </dsp:nvSpPr>
      <dsp:spPr>
        <a:xfrm>
          <a:off x="4502215" y="1244225"/>
          <a:ext cx="248384" cy="931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1443"/>
              </a:lnTo>
              <a:lnTo>
                <a:pt x="248384" y="93144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22F2A4-8EF2-45E8-97FA-DD064D59AE21}">
      <dsp:nvSpPr>
        <dsp:cNvPr id="0" name=""/>
        <dsp:cNvSpPr/>
      </dsp:nvSpPr>
      <dsp:spPr>
        <a:xfrm>
          <a:off x="4750600" y="1554706"/>
          <a:ext cx="1987078" cy="1241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7465166"/>
              <a:satOff val="3507"/>
              <a:lumOff val="13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文章的外观：对布局和文章的格式予以编辑，使其符合标准</a:t>
          </a:r>
          <a:endParaRPr lang="en-SG" sz="1800" kern="1200" dirty="0"/>
        </a:p>
      </dsp:txBody>
      <dsp:txXfrm>
        <a:off x="4786975" y="1591081"/>
        <a:ext cx="1914328" cy="1169174"/>
      </dsp:txXfrm>
    </dsp:sp>
    <dsp:sp modelId="{B0FFC870-D637-411A-9870-8101309E47C3}">
      <dsp:nvSpPr>
        <dsp:cNvPr id="0" name=""/>
        <dsp:cNvSpPr/>
      </dsp:nvSpPr>
      <dsp:spPr>
        <a:xfrm>
          <a:off x="4502215" y="1244225"/>
          <a:ext cx="248384" cy="2483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3848"/>
              </a:lnTo>
              <a:lnTo>
                <a:pt x="248384" y="248384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B89D18-D4D2-4571-9D2B-73E34F8D76E9}">
      <dsp:nvSpPr>
        <dsp:cNvPr id="0" name=""/>
        <dsp:cNvSpPr/>
      </dsp:nvSpPr>
      <dsp:spPr>
        <a:xfrm>
          <a:off x="4750600" y="3107112"/>
          <a:ext cx="1987078" cy="1241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11197749"/>
              <a:satOff val="5260"/>
              <a:lumOff val="19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对文章的内容、文字及其观点等最后审查，排除所有可能出现的缺陷</a:t>
          </a:r>
          <a:endParaRPr lang="en-SG" sz="1800" kern="1200" dirty="0"/>
        </a:p>
      </dsp:txBody>
      <dsp:txXfrm>
        <a:off x="4786975" y="3143487"/>
        <a:ext cx="1914328" cy="11691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0FCBC0-45D9-43CD-A4BD-F5F111160A37}">
      <dsp:nvSpPr>
        <dsp:cNvPr id="0" name=""/>
        <dsp:cNvSpPr/>
      </dsp:nvSpPr>
      <dsp:spPr>
        <a:xfrm rot="5400000">
          <a:off x="491702" y="1264489"/>
          <a:ext cx="1474614" cy="2453724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6C20B6-BE01-41CA-B7E9-FF4AC018D928}">
      <dsp:nvSpPr>
        <dsp:cNvPr id="0" name=""/>
        <dsp:cNvSpPr/>
      </dsp:nvSpPr>
      <dsp:spPr>
        <a:xfrm>
          <a:off x="245552" y="1997624"/>
          <a:ext cx="2215236" cy="19417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如果草稿超出字数限制太多，但又舍不得删掉多余的字数，或不知道如何取舍，不妨用以下两个步骤</a:t>
          </a:r>
          <a:endParaRPr lang="en-SG" sz="1700" kern="1200" dirty="0"/>
        </a:p>
      </dsp:txBody>
      <dsp:txXfrm>
        <a:off x="245552" y="1997624"/>
        <a:ext cx="2215236" cy="1941784"/>
      </dsp:txXfrm>
    </dsp:sp>
    <dsp:sp modelId="{81591FB0-A755-45F9-ABC2-03B9A35E73F2}">
      <dsp:nvSpPr>
        <dsp:cNvPr id="0" name=""/>
        <dsp:cNvSpPr/>
      </dsp:nvSpPr>
      <dsp:spPr>
        <a:xfrm>
          <a:off x="2042819" y="1083843"/>
          <a:ext cx="417969" cy="417969"/>
        </a:xfrm>
        <a:prstGeom prst="triangle">
          <a:avLst>
            <a:gd name="adj" fmla="val 100000"/>
          </a:avLst>
        </a:prstGeom>
        <a:solidFill>
          <a:schemeClr val="accent4">
            <a:hueOff val="-2799437"/>
            <a:satOff val="1315"/>
            <a:lumOff val="490"/>
            <a:alphaOff val="0"/>
          </a:schemeClr>
        </a:solidFill>
        <a:ln w="12700" cap="flat" cmpd="sng" algn="ctr">
          <a:solidFill>
            <a:schemeClr val="accent4">
              <a:hueOff val="-2799437"/>
              <a:satOff val="1315"/>
              <a:lumOff val="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4EB7B5-2C1E-4734-BFDB-AC7DCB3182C7}">
      <dsp:nvSpPr>
        <dsp:cNvPr id="0" name=""/>
        <dsp:cNvSpPr/>
      </dsp:nvSpPr>
      <dsp:spPr>
        <a:xfrm rot="5400000">
          <a:off x="3203584" y="593431"/>
          <a:ext cx="1474614" cy="2453724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 w="12700" cap="flat" cmpd="sng" algn="ctr">
          <a:solidFill>
            <a:schemeClr val="accent4">
              <a:hueOff val="-5598875"/>
              <a:satOff val="2630"/>
              <a:lumOff val="98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2544F4-45AF-4E26-ADFF-EEAFED753A13}">
      <dsp:nvSpPr>
        <dsp:cNvPr id="0" name=""/>
        <dsp:cNvSpPr/>
      </dsp:nvSpPr>
      <dsp:spPr>
        <a:xfrm>
          <a:off x="2957434" y="1326566"/>
          <a:ext cx="2215236" cy="19417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其一，仔细阅读论文，对一些表达不清的地方或观点尽可能的增加补充，使得这些观点完整并且清楚</a:t>
          </a:r>
          <a:endParaRPr lang="en-SG" sz="1700" kern="1200" dirty="0"/>
        </a:p>
      </dsp:txBody>
      <dsp:txXfrm>
        <a:off x="2957434" y="1326566"/>
        <a:ext cx="2215236" cy="1941784"/>
      </dsp:txXfrm>
    </dsp:sp>
    <dsp:sp modelId="{054DC21B-797F-4878-A7FF-C56694F4316B}">
      <dsp:nvSpPr>
        <dsp:cNvPr id="0" name=""/>
        <dsp:cNvSpPr/>
      </dsp:nvSpPr>
      <dsp:spPr>
        <a:xfrm>
          <a:off x="4754701" y="412785"/>
          <a:ext cx="417969" cy="417969"/>
        </a:xfrm>
        <a:prstGeom prst="triangle">
          <a:avLst>
            <a:gd name="adj" fmla="val 100000"/>
          </a:avLst>
        </a:prstGeom>
        <a:solidFill>
          <a:schemeClr val="accent4">
            <a:hueOff val="-8398312"/>
            <a:satOff val="3945"/>
            <a:lumOff val="1469"/>
            <a:alphaOff val="0"/>
          </a:schemeClr>
        </a:solidFill>
        <a:ln w="12700" cap="flat" cmpd="sng" algn="ctr">
          <a:solidFill>
            <a:schemeClr val="accent4">
              <a:hueOff val="-8398312"/>
              <a:satOff val="3945"/>
              <a:lumOff val="14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A2F702-48B9-43E5-886A-61CE873CFA30}">
      <dsp:nvSpPr>
        <dsp:cNvPr id="0" name=""/>
        <dsp:cNvSpPr/>
      </dsp:nvSpPr>
      <dsp:spPr>
        <a:xfrm rot="5400000">
          <a:off x="5915466" y="-77626"/>
          <a:ext cx="1474614" cy="2453724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accent4">
              <a:hueOff val="-11197749"/>
              <a:satOff val="5260"/>
              <a:lumOff val="19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0CBD0A-36C6-4AC9-B747-3F650E3DDA51}">
      <dsp:nvSpPr>
        <dsp:cNvPr id="0" name=""/>
        <dsp:cNvSpPr/>
      </dsp:nvSpPr>
      <dsp:spPr>
        <a:xfrm>
          <a:off x="5669316" y="655508"/>
          <a:ext cx="2215236" cy="19417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其二，将所有舍不得但明显多余的内容直接暂时删掉，再重新组织或直接重写；如果有必要，删去的内容和观点可以重复使用，重写表达即可</a:t>
          </a:r>
          <a:endParaRPr lang="en-SG" sz="1700" kern="1200" dirty="0"/>
        </a:p>
      </dsp:txBody>
      <dsp:txXfrm>
        <a:off x="5669316" y="655508"/>
        <a:ext cx="2215236" cy="19417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8CC53C-7435-4A2D-A0A0-E694B3D41748}">
      <dsp:nvSpPr>
        <dsp:cNvPr id="0" name=""/>
        <dsp:cNvSpPr/>
      </dsp:nvSpPr>
      <dsp:spPr>
        <a:xfrm>
          <a:off x="2907" y="1282412"/>
          <a:ext cx="2166019" cy="17865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600" kern="1200" dirty="0"/>
            <a:t>修改错误</a:t>
          </a:r>
          <a:endParaRPr lang="en-SG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600" kern="1200" dirty="0"/>
            <a:t>修正观点</a:t>
          </a:r>
          <a:endParaRPr lang="en-SG" sz="1600" kern="1200" dirty="0"/>
        </a:p>
      </dsp:txBody>
      <dsp:txXfrm>
        <a:off x="44020" y="1323525"/>
        <a:ext cx="2083793" cy="1321462"/>
      </dsp:txXfrm>
    </dsp:sp>
    <dsp:sp modelId="{0ED58251-FCFD-4318-8335-B095F9E74947}">
      <dsp:nvSpPr>
        <dsp:cNvPr id="0" name=""/>
        <dsp:cNvSpPr/>
      </dsp:nvSpPr>
      <dsp:spPr>
        <a:xfrm>
          <a:off x="1228743" y="1738752"/>
          <a:ext cx="2343145" cy="2343145"/>
        </a:xfrm>
        <a:prstGeom prst="leftCircularArrow">
          <a:avLst>
            <a:gd name="adj1" fmla="val 2961"/>
            <a:gd name="adj2" fmla="val 362765"/>
            <a:gd name="adj3" fmla="val 2138276"/>
            <a:gd name="adj4" fmla="val 9024489"/>
            <a:gd name="adj5" fmla="val 3455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BB3DA0-F5B6-42FE-8F8B-E96D3E5BE13E}">
      <dsp:nvSpPr>
        <dsp:cNvPr id="0" name=""/>
        <dsp:cNvSpPr/>
      </dsp:nvSpPr>
      <dsp:spPr>
        <a:xfrm>
          <a:off x="484245" y="2686101"/>
          <a:ext cx="1925350" cy="76564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修改</a:t>
          </a:r>
          <a:endParaRPr lang="en-SG" sz="2700" kern="1200" dirty="0"/>
        </a:p>
      </dsp:txBody>
      <dsp:txXfrm>
        <a:off x="506670" y="2708526"/>
        <a:ext cx="1880500" cy="720798"/>
      </dsp:txXfrm>
    </dsp:sp>
    <dsp:sp modelId="{F90CC5C5-9B32-4E0E-8DBA-7BA17E1738BF}">
      <dsp:nvSpPr>
        <dsp:cNvPr id="0" name=""/>
        <dsp:cNvSpPr/>
      </dsp:nvSpPr>
      <dsp:spPr>
        <a:xfrm>
          <a:off x="2740005" y="1282412"/>
          <a:ext cx="2166019" cy="17865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5598875"/>
              <a:satOff val="2630"/>
              <a:lumOff val="98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600" kern="1200" dirty="0"/>
            <a:t>整理修改后的内容，整合修改后的观点</a:t>
          </a:r>
          <a:endParaRPr lang="en-SG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600" kern="1200" dirty="0"/>
            <a:t>编辑、整理和整合修改和整理后的观点和内容</a:t>
          </a:r>
          <a:endParaRPr lang="en-SG" sz="1600" kern="1200" dirty="0"/>
        </a:p>
      </dsp:txBody>
      <dsp:txXfrm>
        <a:off x="2781118" y="1706349"/>
        <a:ext cx="2083793" cy="1321462"/>
      </dsp:txXfrm>
    </dsp:sp>
    <dsp:sp modelId="{ED062D4B-247F-43D6-AE55-FB5863093F72}">
      <dsp:nvSpPr>
        <dsp:cNvPr id="0" name=""/>
        <dsp:cNvSpPr/>
      </dsp:nvSpPr>
      <dsp:spPr>
        <a:xfrm>
          <a:off x="3947791" y="199392"/>
          <a:ext cx="2619914" cy="2619914"/>
        </a:xfrm>
        <a:prstGeom prst="circularArrow">
          <a:avLst>
            <a:gd name="adj1" fmla="val 2648"/>
            <a:gd name="adj2" fmla="val 322078"/>
            <a:gd name="adj3" fmla="val 19502412"/>
            <a:gd name="adj4" fmla="val 12575511"/>
            <a:gd name="adj5" fmla="val 309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D8307B-DA74-47D9-9135-BEDA2539CE11}">
      <dsp:nvSpPr>
        <dsp:cNvPr id="0" name=""/>
        <dsp:cNvSpPr/>
      </dsp:nvSpPr>
      <dsp:spPr>
        <a:xfrm>
          <a:off x="3221343" y="899588"/>
          <a:ext cx="1925350" cy="765648"/>
        </a:xfrm>
        <a:prstGeom prst="roundRect">
          <a:avLst>
            <a:gd name="adj" fmla="val 10000"/>
          </a:avLst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编辑</a:t>
          </a:r>
          <a:endParaRPr lang="en-SG" sz="2700" kern="1200" dirty="0"/>
        </a:p>
      </dsp:txBody>
      <dsp:txXfrm>
        <a:off x="3243768" y="922013"/>
        <a:ext cx="1880500" cy="720798"/>
      </dsp:txXfrm>
    </dsp:sp>
    <dsp:sp modelId="{FD5BF9CA-7E7E-449B-B8BE-73DDB5864E4A}">
      <dsp:nvSpPr>
        <dsp:cNvPr id="0" name=""/>
        <dsp:cNvSpPr/>
      </dsp:nvSpPr>
      <dsp:spPr>
        <a:xfrm>
          <a:off x="5477103" y="1282412"/>
          <a:ext cx="2166019" cy="17865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11197749"/>
              <a:satOff val="5260"/>
              <a:lumOff val="19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600" kern="1200" dirty="0"/>
            <a:t>继续修改、整理和整合</a:t>
          </a:r>
          <a:endParaRPr lang="en-SG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600" kern="1200" dirty="0"/>
            <a:t>对再次修改后的内容进一步整理、整合并编辑</a:t>
          </a:r>
          <a:endParaRPr lang="en-SG" sz="1600" kern="1200" dirty="0"/>
        </a:p>
      </dsp:txBody>
      <dsp:txXfrm>
        <a:off x="5518216" y="1323525"/>
        <a:ext cx="2083793" cy="1321462"/>
      </dsp:txXfrm>
    </dsp:sp>
    <dsp:sp modelId="{B8955DF2-1E81-4D50-AFCD-E97F763D1EA8}">
      <dsp:nvSpPr>
        <dsp:cNvPr id="0" name=""/>
        <dsp:cNvSpPr/>
      </dsp:nvSpPr>
      <dsp:spPr>
        <a:xfrm>
          <a:off x="5958441" y="2686101"/>
          <a:ext cx="1925350" cy="765648"/>
        </a:xfrm>
        <a:prstGeom prst="roundRect">
          <a:avLst>
            <a:gd name="adj" fmla="val 1000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修改和编辑</a:t>
          </a:r>
          <a:endParaRPr lang="en-SG" sz="2700" kern="1200" dirty="0"/>
        </a:p>
      </dsp:txBody>
      <dsp:txXfrm>
        <a:off x="5980866" y="2708526"/>
        <a:ext cx="1880500" cy="7207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2DD73C-BA75-4E6A-8621-AA52687F1A76}">
      <dsp:nvSpPr>
        <dsp:cNvPr id="0" name=""/>
        <dsp:cNvSpPr/>
      </dsp:nvSpPr>
      <dsp:spPr>
        <a:xfrm>
          <a:off x="5899" y="660110"/>
          <a:ext cx="2400884" cy="60022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草稿</a:t>
          </a:r>
          <a:endParaRPr lang="en-SG" sz="1700" kern="1200" dirty="0"/>
        </a:p>
      </dsp:txBody>
      <dsp:txXfrm>
        <a:off x="23479" y="677690"/>
        <a:ext cx="2365724" cy="565061"/>
      </dsp:txXfrm>
    </dsp:sp>
    <dsp:sp modelId="{8768402D-7B03-46DD-A82F-872DFFEE287B}">
      <dsp:nvSpPr>
        <dsp:cNvPr id="0" name=""/>
        <dsp:cNvSpPr/>
      </dsp:nvSpPr>
      <dsp:spPr>
        <a:xfrm rot="5400000">
          <a:off x="1153822" y="1312851"/>
          <a:ext cx="105038" cy="105038"/>
        </a:xfrm>
        <a:prstGeom prst="rightArrow">
          <a:avLst>
            <a:gd name="adj1" fmla="val 667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FCB490-8D2E-4D01-A120-EDE95BC22A30}">
      <dsp:nvSpPr>
        <dsp:cNvPr id="0" name=""/>
        <dsp:cNvSpPr/>
      </dsp:nvSpPr>
      <dsp:spPr>
        <a:xfrm>
          <a:off x="5899" y="1470409"/>
          <a:ext cx="2400884" cy="600221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参照不同的版本</a:t>
          </a:r>
          <a:endParaRPr lang="en-SG" sz="1700" kern="1200" dirty="0"/>
        </a:p>
      </dsp:txBody>
      <dsp:txXfrm>
        <a:off x="23479" y="1487989"/>
        <a:ext cx="2365724" cy="565061"/>
      </dsp:txXfrm>
    </dsp:sp>
    <dsp:sp modelId="{C88E795A-06D0-45DD-B51B-ECFE13A47A61}">
      <dsp:nvSpPr>
        <dsp:cNvPr id="0" name=""/>
        <dsp:cNvSpPr/>
      </dsp:nvSpPr>
      <dsp:spPr>
        <a:xfrm rot="5400000">
          <a:off x="1153822" y="2123149"/>
          <a:ext cx="105038" cy="105038"/>
        </a:xfrm>
        <a:prstGeom prst="rightArrow">
          <a:avLst>
            <a:gd name="adj1" fmla="val 66700"/>
            <a:gd name="adj2" fmla="val 50000"/>
          </a:avLst>
        </a:prstGeom>
        <a:solidFill>
          <a:schemeClr val="accent4">
            <a:hueOff val="-2239550"/>
            <a:satOff val="1052"/>
            <a:lumOff val="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824126-3EA1-4183-B6A5-517C1A7C4834}">
      <dsp:nvSpPr>
        <dsp:cNvPr id="0" name=""/>
        <dsp:cNvSpPr/>
      </dsp:nvSpPr>
      <dsp:spPr>
        <a:xfrm>
          <a:off x="5899" y="2280707"/>
          <a:ext cx="2400884" cy="600221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alpha val="90000"/>
            <a:hueOff val="-2499275"/>
            <a:satOff val="1361"/>
            <a:lumOff val="15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2499275"/>
              <a:satOff val="1361"/>
              <a:lumOff val="1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参照不同的段落</a:t>
          </a:r>
          <a:endParaRPr lang="en-SG" sz="1700" kern="1200" dirty="0"/>
        </a:p>
      </dsp:txBody>
      <dsp:txXfrm>
        <a:off x="23479" y="2298287"/>
        <a:ext cx="2365724" cy="565061"/>
      </dsp:txXfrm>
    </dsp:sp>
    <dsp:sp modelId="{3439BA8C-4955-4168-ADF2-8F87D07781E7}">
      <dsp:nvSpPr>
        <dsp:cNvPr id="0" name=""/>
        <dsp:cNvSpPr/>
      </dsp:nvSpPr>
      <dsp:spPr>
        <a:xfrm rot="5400000">
          <a:off x="1153822" y="2933448"/>
          <a:ext cx="105038" cy="105038"/>
        </a:xfrm>
        <a:prstGeom prst="rightArrow">
          <a:avLst>
            <a:gd name="adj1" fmla="val 66700"/>
            <a:gd name="adj2" fmla="val 50000"/>
          </a:avLst>
        </a:prstGeom>
        <a:solidFill>
          <a:schemeClr val="accent4">
            <a:hueOff val="-4479100"/>
            <a:satOff val="2104"/>
            <a:lumOff val="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10ECC6-AFCB-4BCE-86B1-920083BCB139}">
      <dsp:nvSpPr>
        <dsp:cNvPr id="0" name=""/>
        <dsp:cNvSpPr/>
      </dsp:nvSpPr>
      <dsp:spPr>
        <a:xfrm>
          <a:off x="5899" y="3091006"/>
          <a:ext cx="2400884" cy="600221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alpha val="90000"/>
            <a:hueOff val="-4998550"/>
            <a:satOff val="2722"/>
            <a:lumOff val="30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4998550"/>
              <a:satOff val="2722"/>
              <a:lumOff val="30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尝试各种可能的组合</a:t>
          </a:r>
          <a:endParaRPr lang="en-SG" sz="1700" kern="1200" dirty="0"/>
        </a:p>
      </dsp:txBody>
      <dsp:txXfrm>
        <a:off x="23479" y="3108586"/>
        <a:ext cx="2365724" cy="565061"/>
      </dsp:txXfrm>
    </dsp:sp>
    <dsp:sp modelId="{FB97C890-88F2-41DF-893A-9AA9BC02C46C}">
      <dsp:nvSpPr>
        <dsp:cNvPr id="0" name=""/>
        <dsp:cNvSpPr/>
      </dsp:nvSpPr>
      <dsp:spPr>
        <a:xfrm>
          <a:off x="2742907" y="660110"/>
          <a:ext cx="2400884" cy="600221"/>
        </a:xfrm>
        <a:prstGeom prst="roundRect">
          <a:avLst>
            <a:gd name="adj" fmla="val 10000"/>
          </a:avLst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修改编辑草稿</a:t>
          </a:r>
          <a:endParaRPr lang="en-SG" sz="1700" kern="1200" dirty="0"/>
        </a:p>
      </dsp:txBody>
      <dsp:txXfrm>
        <a:off x="2760487" y="677690"/>
        <a:ext cx="2365724" cy="565061"/>
      </dsp:txXfrm>
    </dsp:sp>
    <dsp:sp modelId="{4B08E57C-BA91-4BF4-B397-4F798B51B19A}">
      <dsp:nvSpPr>
        <dsp:cNvPr id="0" name=""/>
        <dsp:cNvSpPr/>
      </dsp:nvSpPr>
      <dsp:spPr>
        <a:xfrm rot="5400000">
          <a:off x="3890830" y="1312851"/>
          <a:ext cx="105038" cy="105038"/>
        </a:xfrm>
        <a:prstGeom prst="rightArrow">
          <a:avLst>
            <a:gd name="adj1" fmla="val 66700"/>
            <a:gd name="adj2" fmla="val 50000"/>
          </a:avLst>
        </a:prstGeom>
        <a:solidFill>
          <a:schemeClr val="accent4">
            <a:hueOff val="-6718650"/>
            <a:satOff val="3156"/>
            <a:lumOff val="117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8FEE67-8B2E-428C-9042-EAA598721C5C}">
      <dsp:nvSpPr>
        <dsp:cNvPr id="0" name=""/>
        <dsp:cNvSpPr/>
      </dsp:nvSpPr>
      <dsp:spPr>
        <a:xfrm>
          <a:off x="2742907" y="1470409"/>
          <a:ext cx="2400884" cy="600221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alpha val="90000"/>
            <a:hueOff val="-7497826"/>
            <a:satOff val="4084"/>
            <a:lumOff val="452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7497826"/>
              <a:satOff val="4084"/>
              <a:lumOff val="4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版本 </a:t>
          </a:r>
          <a:r>
            <a:rPr lang="en-SG" altLang="zh-CN" sz="1700" kern="1200" dirty="0"/>
            <a:t>A/B/C …</a:t>
          </a:r>
          <a:endParaRPr lang="en-SG" sz="1700" kern="1200" dirty="0"/>
        </a:p>
      </dsp:txBody>
      <dsp:txXfrm>
        <a:off x="2760487" y="1487989"/>
        <a:ext cx="2365724" cy="565061"/>
      </dsp:txXfrm>
    </dsp:sp>
    <dsp:sp modelId="{7B439742-B0F9-417C-A2E8-102B7D624586}">
      <dsp:nvSpPr>
        <dsp:cNvPr id="0" name=""/>
        <dsp:cNvSpPr/>
      </dsp:nvSpPr>
      <dsp:spPr>
        <a:xfrm rot="5400000">
          <a:off x="3890830" y="2123149"/>
          <a:ext cx="105038" cy="105038"/>
        </a:xfrm>
        <a:prstGeom prst="rightArrow">
          <a:avLst>
            <a:gd name="adj1" fmla="val 66700"/>
            <a:gd name="adj2" fmla="val 50000"/>
          </a:avLst>
        </a:prstGeom>
        <a:solidFill>
          <a:schemeClr val="accent4">
            <a:hueOff val="-8958200"/>
            <a:satOff val="4208"/>
            <a:lumOff val="156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CC8B6E-0849-43DE-B3B0-939B4682F958}">
      <dsp:nvSpPr>
        <dsp:cNvPr id="0" name=""/>
        <dsp:cNvSpPr/>
      </dsp:nvSpPr>
      <dsp:spPr>
        <a:xfrm>
          <a:off x="2742907" y="2280707"/>
          <a:ext cx="2400884" cy="600221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alpha val="90000"/>
            <a:hueOff val="-9997101"/>
            <a:satOff val="5445"/>
            <a:lumOff val="602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9997101"/>
              <a:satOff val="5445"/>
              <a:lumOff val="6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版本</a:t>
          </a:r>
          <a:r>
            <a:rPr lang="en-SG" altLang="zh-CN" sz="1700" kern="1200" dirty="0"/>
            <a:t>E/F/G …</a:t>
          </a:r>
          <a:endParaRPr lang="en-SG" sz="1700" kern="1200" dirty="0"/>
        </a:p>
      </dsp:txBody>
      <dsp:txXfrm>
        <a:off x="2760487" y="2298287"/>
        <a:ext cx="2365724" cy="565061"/>
      </dsp:txXfrm>
    </dsp:sp>
    <dsp:sp modelId="{1777BB54-32A8-43F2-925A-F0A9110BD5FF}">
      <dsp:nvSpPr>
        <dsp:cNvPr id="0" name=""/>
        <dsp:cNvSpPr/>
      </dsp:nvSpPr>
      <dsp:spPr>
        <a:xfrm>
          <a:off x="5479916" y="660110"/>
          <a:ext cx="2400884" cy="600221"/>
        </a:xfrm>
        <a:prstGeom prst="roundRect">
          <a:avLst>
            <a:gd name="adj" fmla="val 1000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选定最终稿，继续修改、编辑，最终定稿</a:t>
          </a:r>
          <a:endParaRPr lang="en-SG" sz="1700" kern="1200" dirty="0"/>
        </a:p>
      </dsp:txBody>
      <dsp:txXfrm>
        <a:off x="5497496" y="677690"/>
        <a:ext cx="2365724" cy="565061"/>
      </dsp:txXfrm>
    </dsp:sp>
    <dsp:sp modelId="{068CF989-714D-4770-889F-BA4EBEFE156F}">
      <dsp:nvSpPr>
        <dsp:cNvPr id="0" name=""/>
        <dsp:cNvSpPr/>
      </dsp:nvSpPr>
      <dsp:spPr>
        <a:xfrm rot="5400000">
          <a:off x="6627839" y="1312851"/>
          <a:ext cx="105038" cy="105038"/>
        </a:xfrm>
        <a:prstGeom prst="rightArrow">
          <a:avLst>
            <a:gd name="adj1" fmla="val 66700"/>
            <a:gd name="adj2" fmla="val 5000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968498-B93D-4963-B660-287934CC9B08}">
      <dsp:nvSpPr>
        <dsp:cNvPr id="0" name=""/>
        <dsp:cNvSpPr/>
      </dsp:nvSpPr>
      <dsp:spPr>
        <a:xfrm>
          <a:off x="5479916" y="1470409"/>
          <a:ext cx="2400884" cy="600221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alpha val="90000"/>
            <a:hueOff val="-12496376"/>
            <a:satOff val="6806"/>
            <a:lumOff val="753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12496376"/>
              <a:satOff val="6806"/>
              <a:lumOff val="7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对比、重组、修改并做最后的编辑</a:t>
          </a:r>
          <a:endParaRPr lang="en-SG" sz="1700" kern="1200" dirty="0"/>
        </a:p>
      </dsp:txBody>
      <dsp:txXfrm>
        <a:off x="5497496" y="1487989"/>
        <a:ext cx="2365724" cy="56506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D23FA0-9955-4596-85C6-7A091F4D2880}">
      <dsp:nvSpPr>
        <dsp:cNvPr id="0" name=""/>
        <dsp:cNvSpPr/>
      </dsp:nvSpPr>
      <dsp:spPr>
        <a:xfrm>
          <a:off x="4458144" y="32156"/>
          <a:ext cx="1076334" cy="10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章节之间是否关联</a:t>
          </a:r>
          <a:endParaRPr lang="en-SG" sz="1700" kern="1200" dirty="0"/>
        </a:p>
      </dsp:txBody>
      <dsp:txXfrm>
        <a:off x="4458144" y="32156"/>
        <a:ext cx="1076334" cy="1076334"/>
      </dsp:txXfrm>
    </dsp:sp>
    <dsp:sp modelId="{FC92BD2A-5D3A-44C1-913C-396379BEAF5C}">
      <dsp:nvSpPr>
        <dsp:cNvPr id="0" name=""/>
        <dsp:cNvSpPr/>
      </dsp:nvSpPr>
      <dsp:spPr>
        <a:xfrm>
          <a:off x="1924569" y="819"/>
          <a:ext cx="4037561" cy="4037561"/>
        </a:xfrm>
        <a:prstGeom prst="circularArrow">
          <a:avLst>
            <a:gd name="adj1" fmla="val 5198"/>
            <a:gd name="adj2" fmla="val 335779"/>
            <a:gd name="adj3" fmla="val 21293789"/>
            <a:gd name="adj4" fmla="val 19765760"/>
            <a:gd name="adj5" fmla="val 6065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FDD912-C6B8-4B83-A8EB-99B707BC3AE2}">
      <dsp:nvSpPr>
        <dsp:cNvPr id="0" name=""/>
        <dsp:cNvSpPr/>
      </dsp:nvSpPr>
      <dsp:spPr>
        <a:xfrm>
          <a:off x="5108910" y="2035008"/>
          <a:ext cx="1076334" cy="10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论述是否层次分明</a:t>
          </a:r>
          <a:endParaRPr lang="en-SG" sz="1700" kern="1200" dirty="0"/>
        </a:p>
      </dsp:txBody>
      <dsp:txXfrm>
        <a:off x="5108910" y="2035008"/>
        <a:ext cx="1076334" cy="1076334"/>
      </dsp:txXfrm>
    </dsp:sp>
    <dsp:sp modelId="{5EB607EE-63E7-469F-BE94-B1973B4E8D35}">
      <dsp:nvSpPr>
        <dsp:cNvPr id="0" name=""/>
        <dsp:cNvSpPr/>
      </dsp:nvSpPr>
      <dsp:spPr>
        <a:xfrm>
          <a:off x="1924569" y="819"/>
          <a:ext cx="4037561" cy="4037561"/>
        </a:xfrm>
        <a:prstGeom prst="circularArrow">
          <a:avLst>
            <a:gd name="adj1" fmla="val 5198"/>
            <a:gd name="adj2" fmla="val 335779"/>
            <a:gd name="adj3" fmla="val 4015265"/>
            <a:gd name="adj4" fmla="val 2252912"/>
            <a:gd name="adj5" fmla="val 6065"/>
          </a:avLst>
        </a:prstGeom>
        <a:solidFill>
          <a:schemeClr val="accent4">
            <a:hueOff val="-2799437"/>
            <a:satOff val="1315"/>
            <a:lumOff val="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5E0512-76A6-46AE-90EE-4C46EDC37180}">
      <dsp:nvSpPr>
        <dsp:cNvPr id="0" name=""/>
        <dsp:cNvSpPr/>
      </dsp:nvSpPr>
      <dsp:spPr>
        <a:xfrm>
          <a:off x="3405182" y="3272838"/>
          <a:ext cx="1076334" cy="10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观点和论据是否相互支持</a:t>
          </a:r>
          <a:endParaRPr lang="en-SG" sz="1700" kern="1200" dirty="0"/>
        </a:p>
      </dsp:txBody>
      <dsp:txXfrm>
        <a:off x="3405182" y="3272838"/>
        <a:ext cx="1076334" cy="1076334"/>
      </dsp:txXfrm>
    </dsp:sp>
    <dsp:sp modelId="{91B1AE52-83F1-46EA-98B2-B820E5DB2317}">
      <dsp:nvSpPr>
        <dsp:cNvPr id="0" name=""/>
        <dsp:cNvSpPr/>
      </dsp:nvSpPr>
      <dsp:spPr>
        <a:xfrm>
          <a:off x="1924569" y="819"/>
          <a:ext cx="4037561" cy="4037561"/>
        </a:xfrm>
        <a:prstGeom prst="circularArrow">
          <a:avLst>
            <a:gd name="adj1" fmla="val 5198"/>
            <a:gd name="adj2" fmla="val 335779"/>
            <a:gd name="adj3" fmla="val 8211309"/>
            <a:gd name="adj4" fmla="val 6448956"/>
            <a:gd name="adj5" fmla="val 6065"/>
          </a:avLst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79DB22-6429-429A-BBED-B614C468015B}">
      <dsp:nvSpPr>
        <dsp:cNvPr id="0" name=""/>
        <dsp:cNvSpPr/>
      </dsp:nvSpPr>
      <dsp:spPr>
        <a:xfrm>
          <a:off x="1701455" y="2035008"/>
          <a:ext cx="1076334" cy="10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研究课题和结论是否有因果关系</a:t>
          </a:r>
          <a:endParaRPr lang="en-SG" sz="1700" kern="1200" dirty="0"/>
        </a:p>
      </dsp:txBody>
      <dsp:txXfrm>
        <a:off x="1701455" y="2035008"/>
        <a:ext cx="1076334" cy="1076334"/>
      </dsp:txXfrm>
    </dsp:sp>
    <dsp:sp modelId="{14CF791C-020E-4114-8D2D-67EED00A4EFB}">
      <dsp:nvSpPr>
        <dsp:cNvPr id="0" name=""/>
        <dsp:cNvSpPr/>
      </dsp:nvSpPr>
      <dsp:spPr>
        <a:xfrm>
          <a:off x="1924569" y="819"/>
          <a:ext cx="4037561" cy="4037561"/>
        </a:xfrm>
        <a:prstGeom prst="circularArrow">
          <a:avLst>
            <a:gd name="adj1" fmla="val 5198"/>
            <a:gd name="adj2" fmla="val 335779"/>
            <a:gd name="adj3" fmla="val 12298462"/>
            <a:gd name="adj4" fmla="val 10770432"/>
            <a:gd name="adj5" fmla="val 6065"/>
          </a:avLst>
        </a:prstGeom>
        <a:solidFill>
          <a:schemeClr val="accent4">
            <a:hueOff val="-8398312"/>
            <a:satOff val="3945"/>
            <a:lumOff val="14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1C819B-97EF-4D5D-AF35-DFD39FB24E74}">
      <dsp:nvSpPr>
        <dsp:cNvPr id="0" name=""/>
        <dsp:cNvSpPr/>
      </dsp:nvSpPr>
      <dsp:spPr>
        <a:xfrm>
          <a:off x="2352221" y="32156"/>
          <a:ext cx="1076334" cy="10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段落之间是否衔接</a:t>
          </a:r>
          <a:endParaRPr lang="en-SG" sz="1700" kern="1200" dirty="0"/>
        </a:p>
      </dsp:txBody>
      <dsp:txXfrm>
        <a:off x="2352221" y="32156"/>
        <a:ext cx="1076334" cy="1076334"/>
      </dsp:txXfrm>
    </dsp:sp>
    <dsp:sp modelId="{E9CE1FF4-4463-4DE4-B92F-A335FE2ECFCD}">
      <dsp:nvSpPr>
        <dsp:cNvPr id="0" name=""/>
        <dsp:cNvSpPr/>
      </dsp:nvSpPr>
      <dsp:spPr>
        <a:xfrm>
          <a:off x="1924569" y="819"/>
          <a:ext cx="4037561" cy="4037561"/>
        </a:xfrm>
        <a:prstGeom prst="circularArrow">
          <a:avLst>
            <a:gd name="adj1" fmla="val 5198"/>
            <a:gd name="adj2" fmla="val 335779"/>
            <a:gd name="adj3" fmla="val 16866252"/>
            <a:gd name="adj4" fmla="val 15197969"/>
            <a:gd name="adj5" fmla="val 6065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80ADC6-0F91-4462-997B-3D24BD99258D}">
      <dsp:nvSpPr>
        <dsp:cNvPr id="0" name=""/>
        <dsp:cNvSpPr/>
      </dsp:nvSpPr>
      <dsp:spPr>
        <a:xfrm>
          <a:off x="3344432" y="1576751"/>
          <a:ext cx="1197834" cy="119783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修改论文的观点的可能步骤</a:t>
          </a:r>
          <a:endParaRPr lang="en-SG" sz="1600" kern="1200" dirty="0"/>
        </a:p>
      </dsp:txBody>
      <dsp:txXfrm>
        <a:off x="3519851" y="1752170"/>
        <a:ext cx="846996" cy="846996"/>
      </dsp:txXfrm>
    </dsp:sp>
    <dsp:sp modelId="{64297E0A-C4B5-4AAC-A8B5-A794EAE13D5F}">
      <dsp:nvSpPr>
        <dsp:cNvPr id="0" name=""/>
        <dsp:cNvSpPr/>
      </dsp:nvSpPr>
      <dsp:spPr>
        <a:xfrm rot="16200000">
          <a:off x="3762570" y="1382303"/>
          <a:ext cx="361558" cy="27338"/>
        </a:xfrm>
        <a:custGeom>
          <a:avLst/>
          <a:gdLst/>
          <a:ahLst/>
          <a:cxnLst/>
          <a:rect l="0" t="0" r="0" b="0"/>
          <a:pathLst>
            <a:path>
              <a:moveTo>
                <a:pt x="0" y="13669"/>
              </a:moveTo>
              <a:lnTo>
                <a:pt x="361558" y="136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500" kern="1200"/>
        </a:p>
      </dsp:txBody>
      <dsp:txXfrm>
        <a:off x="3934311" y="1386933"/>
        <a:ext cx="18077" cy="18077"/>
      </dsp:txXfrm>
    </dsp:sp>
    <dsp:sp modelId="{53A9BA60-9B14-4113-8E8C-71461B1A5078}">
      <dsp:nvSpPr>
        <dsp:cNvPr id="0" name=""/>
        <dsp:cNvSpPr/>
      </dsp:nvSpPr>
      <dsp:spPr>
        <a:xfrm>
          <a:off x="3344432" y="17359"/>
          <a:ext cx="1197834" cy="119783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审查自己的观点和所评估的观点</a:t>
          </a:r>
          <a:endParaRPr lang="en-SG" sz="1300" kern="1200" dirty="0"/>
        </a:p>
      </dsp:txBody>
      <dsp:txXfrm>
        <a:off x="3519851" y="192778"/>
        <a:ext cx="846996" cy="846996"/>
      </dsp:txXfrm>
    </dsp:sp>
    <dsp:sp modelId="{087CA1AC-5B14-4335-89BD-AB6E77F1E45E}">
      <dsp:nvSpPr>
        <dsp:cNvPr id="0" name=""/>
        <dsp:cNvSpPr/>
      </dsp:nvSpPr>
      <dsp:spPr>
        <a:xfrm>
          <a:off x="4542267" y="2161999"/>
          <a:ext cx="361558" cy="27338"/>
        </a:xfrm>
        <a:custGeom>
          <a:avLst/>
          <a:gdLst/>
          <a:ahLst/>
          <a:cxnLst/>
          <a:rect l="0" t="0" r="0" b="0"/>
          <a:pathLst>
            <a:path>
              <a:moveTo>
                <a:pt x="0" y="13669"/>
              </a:moveTo>
              <a:lnTo>
                <a:pt x="361558" y="136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500" kern="1200"/>
        </a:p>
      </dsp:txBody>
      <dsp:txXfrm>
        <a:off x="4714007" y="2166630"/>
        <a:ext cx="18077" cy="18077"/>
      </dsp:txXfrm>
    </dsp:sp>
    <dsp:sp modelId="{520AD3BB-330C-4783-9CB3-BA118FDB0A50}">
      <dsp:nvSpPr>
        <dsp:cNvPr id="0" name=""/>
        <dsp:cNvSpPr/>
      </dsp:nvSpPr>
      <dsp:spPr>
        <a:xfrm>
          <a:off x="4903825" y="1576751"/>
          <a:ext cx="1197834" cy="1197834"/>
        </a:xfrm>
        <a:prstGeom prst="ellipse">
          <a:avLst/>
        </a:prstGeom>
        <a:solidFill>
          <a:schemeClr val="accent4">
            <a:hueOff val="-3732583"/>
            <a:satOff val="1753"/>
            <a:lumOff val="6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自己的观点是否合理，如果不行，予以修改</a:t>
          </a:r>
          <a:endParaRPr lang="en-SG" sz="1300" kern="1200" dirty="0"/>
        </a:p>
      </dsp:txBody>
      <dsp:txXfrm>
        <a:off x="5079244" y="1752170"/>
        <a:ext cx="846996" cy="846996"/>
      </dsp:txXfrm>
    </dsp:sp>
    <dsp:sp modelId="{1C282C97-9A54-4B41-B544-B677301132E3}">
      <dsp:nvSpPr>
        <dsp:cNvPr id="0" name=""/>
        <dsp:cNvSpPr/>
      </dsp:nvSpPr>
      <dsp:spPr>
        <a:xfrm rot="5400000">
          <a:off x="3762570" y="2941696"/>
          <a:ext cx="361558" cy="27338"/>
        </a:xfrm>
        <a:custGeom>
          <a:avLst/>
          <a:gdLst/>
          <a:ahLst/>
          <a:cxnLst/>
          <a:rect l="0" t="0" r="0" b="0"/>
          <a:pathLst>
            <a:path>
              <a:moveTo>
                <a:pt x="0" y="13669"/>
              </a:moveTo>
              <a:lnTo>
                <a:pt x="361558" y="136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500" kern="1200"/>
        </a:p>
      </dsp:txBody>
      <dsp:txXfrm>
        <a:off x="3934311" y="2946326"/>
        <a:ext cx="18077" cy="18077"/>
      </dsp:txXfrm>
    </dsp:sp>
    <dsp:sp modelId="{145C6CF0-5230-4E68-BC04-5C3D53093357}">
      <dsp:nvSpPr>
        <dsp:cNvPr id="0" name=""/>
        <dsp:cNvSpPr/>
      </dsp:nvSpPr>
      <dsp:spPr>
        <a:xfrm>
          <a:off x="3344432" y="3136144"/>
          <a:ext cx="1197834" cy="1197834"/>
        </a:xfrm>
        <a:prstGeom prst="ellipse">
          <a:avLst/>
        </a:prstGeom>
        <a:solidFill>
          <a:schemeClr val="accent4">
            <a:hueOff val="-7465166"/>
            <a:satOff val="3507"/>
            <a:lumOff val="13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对修改意见进行必要的审查，看是否合理</a:t>
          </a:r>
          <a:endParaRPr lang="en-SG" sz="1300" kern="1200" dirty="0"/>
        </a:p>
      </dsp:txBody>
      <dsp:txXfrm>
        <a:off x="3519851" y="3311563"/>
        <a:ext cx="846996" cy="846996"/>
      </dsp:txXfrm>
    </dsp:sp>
    <dsp:sp modelId="{CA846551-1172-4A58-B963-9427FF43749A}">
      <dsp:nvSpPr>
        <dsp:cNvPr id="0" name=""/>
        <dsp:cNvSpPr/>
      </dsp:nvSpPr>
      <dsp:spPr>
        <a:xfrm rot="10800000">
          <a:off x="2982874" y="2161999"/>
          <a:ext cx="361558" cy="27338"/>
        </a:xfrm>
        <a:custGeom>
          <a:avLst/>
          <a:gdLst/>
          <a:ahLst/>
          <a:cxnLst/>
          <a:rect l="0" t="0" r="0" b="0"/>
          <a:pathLst>
            <a:path>
              <a:moveTo>
                <a:pt x="0" y="13669"/>
              </a:moveTo>
              <a:lnTo>
                <a:pt x="361558" y="136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500" kern="1200"/>
        </a:p>
      </dsp:txBody>
      <dsp:txXfrm rot="10800000">
        <a:off x="3154614" y="2166630"/>
        <a:ext cx="18077" cy="18077"/>
      </dsp:txXfrm>
    </dsp:sp>
    <dsp:sp modelId="{180616E0-0B3D-464A-8B35-3A79FD33DF46}">
      <dsp:nvSpPr>
        <dsp:cNvPr id="0" name=""/>
        <dsp:cNvSpPr/>
      </dsp:nvSpPr>
      <dsp:spPr>
        <a:xfrm>
          <a:off x="1785040" y="1576751"/>
          <a:ext cx="1197834" cy="1197834"/>
        </a:xfrm>
        <a:prstGeom prst="ellipse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修改并论证；如果不合理，再修改，再论证</a:t>
          </a:r>
          <a:endParaRPr lang="en-SG" sz="1300" kern="1200" dirty="0"/>
        </a:p>
      </dsp:txBody>
      <dsp:txXfrm>
        <a:off x="1960459" y="1752170"/>
        <a:ext cx="846996" cy="84699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77CBFC-392F-495A-84F6-B726EE7B7025}">
      <dsp:nvSpPr>
        <dsp:cNvPr id="0" name=""/>
        <dsp:cNvSpPr/>
      </dsp:nvSpPr>
      <dsp:spPr>
        <a:xfrm>
          <a:off x="3286766" y="65"/>
          <a:ext cx="1313166" cy="131316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语法错误修改</a:t>
          </a:r>
          <a:endParaRPr lang="en-SG" sz="1700" kern="1200" dirty="0"/>
        </a:p>
      </dsp:txBody>
      <dsp:txXfrm>
        <a:off x="3479075" y="192374"/>
        <a:ext cx="928548" cy="928548"/>
      </dsp:txXfrm>
    </dsp:sp>
    <dsp:sp modelId="{3D71B9F3-70AC-42C9-BC8E-3246013BD612}">
      <dsp:nvSpPr>
        <dsp:cNvPr id="0" name=""/>
        <dsp:cNvSpPr/>
      </dsp:nvSpPr>
      <dsp:spPr>
        <a:xfrm rot="2160000">
          <a:off x="4558739" y="1009437"/>
          <a:ext cx="350367" cy="4431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400" kern="1200"/>
        </a:p>
      </dsp:txBody>
      <dsp:txXfrm>
        <a:off x="4568776" y="1067185"/>
        <a:ext cx="245257" cy="265915"/>
      </dsp:txXfrm>
    </dsp:sp>
    <dsp:sp modelId="{2033A3C9-6177-40AD-9391-1FA02B8C9CC7}">
      <dsp:nvSpPr>
        <dsp:cNvPr id="0" name=""/>
        <dsp:cNvSpPr/>
      </dsp:nvSpPr>
      <dsp:spPr>
        <a:xfrm>
          <a:off x="4883958" y="1160493"/>
          <a:ext cx="1313166" cy="1313166"/>
        </a:xfrm>
        <a:prstGeom prst="ellipse">
          <a:avLst/>
        </a:prstGeom>
        <a:solidFill>
          <a:schemeClr val="accent4">
            <a:hueOff val="-2799437"/>
            <a:satOff val="1315"/>
            <a:lumOff val="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表达方式的修改和润色</a:t>
          </a:r>
          <a:endParaRPr lang="en-SG" sz="1700" kern="1200" dirty="0"/>
        </a:p>
      </dsp:txBody>
      <dsp:txXfrm>
        <a:off x="5076267" y="1352802"/>
        <a:ext cx="928548" cy="928548"/>
      </dsp:txXfrm>
    </dsp:sp>
    <dsp:sp modelId="{6D486A16-941F-47C5-A5B6-2B0B8DE4E489}">
      <dsp:nvSpPr>
        <dsp:cNvPr id="0" name=""/>
        <dsp:cNvSpPr/>
      </dsp:nvSpPr>
      <dsp:spPr>
        <a:xfrm rot="6480000">
          <a:off x="5063385" y="2524855"/>
          <a:ext cx="350367" cy="4431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799437"/>
            <a:satOff val="1315"/>
            <a:lumOff val="49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400" kern="1200"/>
        </a:p>
      </dsp:txBody>
      <dsp:txXfrm rot="10800000">
        <a:off x="5132180" y="2563511"/>
        <a:ext cx="245257" cy="265915"/>
      </dsp:txXfrm>
    </dsp:sp>
    <dsp:sp modelId="{8A30A4E0-FD3E-456E-A71C-3BB15771DEAA}">
      <dsp:nvSpPr>
        <dsp:cNvPr id="0" name=""/>
        <dsp:cNvSpPr/>
      </dsp:nvSpPr>
      <dsp:spPr>
        <a:xfrm>
          <a:off x="4273885" y="3038105"/>
          <a:ext cx="1313166" cy="1313166"/>
        </a:xfrm>
        <a:prstGeom prst="ellipse">
          <a:avLst/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学术词汇的应用</a:t>
          </a:r>
          <a:endParaRPr lang="en-SG" sz="1700" kern="1200" dirty="0"/>
        </a:p>
      </dsp:txBody>
      <dsp:txXfrm>
        <a:off x="4466194" y="3230414"/>
        <a:ext cx="928548" cy="928548"/>
      </dsp:txXfrm>
    </dsp:sp>
    <dsp:sp modelId="{592D9D1B-2338-455A-8EA5-F009F9BF8299}">
      <dsp:nvSpPr>
        <dsp:cNvPr id="0" name=""/>
        <dsp:cNvSpPr/>
      </dsp:nvSpPr>
      <dsp:spPr>
        <a:xfrm rot="10800000">
          <a:off x="3778082" y="3473092"/>
          <a:ext cx="350367" cy="4431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400" kern="1200"/>
        </a:p>
      </dsp:txBody>
      <dsp:txXfrm rot="10800000">
        <a:off x="3883192" y="3561731"/>
        <a:ext cx="245257" cy="265915"/>
      </dsp:txXfrm>
    </dsp:sp>
    <dsp:sp modelId="{640C21F6-3E9E-43A7-AC35-11409FE7A23D}">
      <dsp:nvSpPr>
        <dsp:cNvPr id="0" name=""/>
        <dsp:cNvSpPr/>
      </dsp:nvSpPr>
      <dsp:spPr>
        <a:xfrm>
          <a:off x="2299647" y="3038105"/>
          <a:ext cx="1313166" cy="1313166"/>
        </a:xfrm>
        <a:prstGeom prst="ellipse">
          <a:avLst/>
        </a:prstGeom>
        <a:solidFill>
          <a:schemeClr val="accent4">
            <a:hueOff val="-8398312"/>
            <a:satOff val="3945"/>
            <a:lumOff val="14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句子或段落的调整</a:t>
          </a:r>
          <a:endParaRPr lang="en-SG" sz="1700" kern="1200" dirty="0"/>
        </a:p>
      </dsp:txBody>
      <dsp:txXfrm>
        <a:off x="2491956" y="3230414"/>
        <a:ext cx="928548" cy="928548"/>
      </dsp:txXfrm>
    </dsp:sp>
    <dsp:sp modelId="{0CBF11A3-CDE1-4F9D-A13B-823826DBA6FC}">
      <dsp:nvSpPr>
        <dsp:cNvPr id="0" name=""/>
        <dsp:cNvSpPr/>
      </dsp:nvSpPr>
      <dsp:spPr>
        <a:xfrm rot="15120000">
          <a:off x="2479074" y="2543716"/>
          <a:ext cx="350367" cy="4431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8398312"/>
            <a:satOff val="3945"/>
            <a:lumOff val="14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400" kern="1200"/>
        </a:p>
      </dsp:txBody>
      <dsp:txXfrm rot="10800000">
        <a:off x="2547869" y="2682338"/>
        <a:ext cx="245257" cy="265915"/>
      </dsp:txXfrm>
    </dsp:sp>
    <dsp:sp modelId="{97F3F508-C756-443A-9AA6-9490E7934D2D}">
      <dsp:nvSpPr>
        <dsp:cNvPr id="0" name=""/>
        <dsp:cNvSpPr/>
      </dsp:nvSpPr>
      <dsp:spPr>
        <a:xfrm>
          <a:off x="1689574" y="1160493"/>
          <a:ext cx="1313166" cy="1313166"/>
        </a:xfrm>
        <a:prstGeom prst="ellipse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优化语言流畅程度</a:t>
          </a:r>
          <a:endParaRPr lang="en-SG" sz="1700" kern="1200" dirty="0"/>
        </a:p>
      </dsp:txBody>
      <dsp:txXfrm>
        <a:off x="1881883" y="1352802"/>
        <a:ext cx="928548" cy="928548"/>
      </dsp:txXfrm>
    </dsp:sp>
    <dsp:sp modelId="{F0B40C1D-B5C8-4490-96E9-E36B36CE4250}">
      <dsp:nvSpPr>
        <dsp:cNvPr id="0" name=""/>
        <dsp:cNvSpPr/>
      </dsp:nvSpPr>
      <dsp:spPr>
        <a:xfrm rot="19440000">
          <a:off x="2961547" y="1021094"/>
          <a:ext cx="350367" cy="4431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400" kern="1200"/>
        </a:p>
      </dsp:txBody>
      <dsp:txXfrm>
        <a:off x="2971584" y="1140624"/>
        <a:ext cx="245257" cy="26591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33F239-C32A-49CB-8EF0-EB30842C28E9}">
      <dsp:nvSpPr>
        <dsp:cNvPr id="0" name=""/>
        <dsp:cNvSpPr/>
      </dsp:nvSpPr>
      <dsp:spPr>
        <a:xfrm>
          <a:off x="3187000" y="0"/>
          <a:ext cx="2094415" cy="209473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DBB0E2-D940-4537-97E5-7D1DCEB6E715}">
      <dsp:nvSpPr>
        <dsp:cNvPr id="0" name=""/>
        <dsp:cNvSpPr/>
      </dsp:nvSpPr>
      <dsp:spPr>
        <a:xfrm>
          <a:off x="3649935" y="756262"/>
          <a:ext cx="1163826" cy="581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逗号</a:t>
          </a:r>
          <a:r>
            <a:rPr lang="en-US" altLang="zh-CN" sz="2000" kern="1200" dirty="0"/>
            <a:t>-</a:t>
          </a:r>
          <a:r>
            <a:rPr lang="zh-CN" altLang="en-US" sz="2000" kern="1200" dirty="0"/>
            <a:t>分号</a:t>
          </a:r>
          <a:endParaRPr lang="en-SG" sz="2000" kern="1200" dirty="0"/>
        </a:p>
      </dsp:txBody>
      <dsp:txXfrm>
        <a:off x="3649935" y="756262"/>
        <a:ext cx="1163826" cy="581773"/>
      </dsp:txXfrm>
    </dsp:sp>
    <dsp:sp modelId="{A7760211-B885-4015-9CE9-8528FC6EAC5E}">
      <dsp:nvSpPr>
        <dsp:cNvPr id="0" name=""/>
        <dsp:cNvSpPr/>
      </dsp:nvSpPr>
      <dsp:spPr>
        <a:xfrm>
          <a:off x="2605284" y="1203580"/>
          <a:ext cx="2094415" cy="209473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652C08-2365-4BAC-BD90-C34E410CECFC}">
      <dsp:nvSpPr>
        <dsp:cNvPr id="0" name=""/>
        <dsp:cNvSpPr/>
      </dsp:nvSpPr>
      <dsp:spPr>
        <a:xfrm>
          <a:off x="3070578" y="1966804"/>
          <a:ext cx="1163826" cy="581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分号</a:t>
          </a:r>
          <a:r>
            <a:rPr lang="en-US" altLang="zh-CN" sz="2000" kern="1200" dirty="0"/>
            <a:t>-</a:t>
          </a:r>
          <a:r>
            <a:rPr lang="zh-CN" altLang="en-US" sz="2000" kern="1200" dirty="0"/>
            <a:t>句号</a:t>
          </a:r>
          <a:endParaRPr lang="en-SG" sz="2000" kern="1200" dirty="0"/>
        </a:p>
      </dsp:txBody>
      <dsp:txXfrm>
        <a:off x="3070578" y="1966804"/>
        <a:ext cx="1163826" cy="581773"/>
      </dsp:txXfrm>
    </dsp:sp>
    <dsp:sp modelId="{EA47D8E6-0E1A-4273-9B08-3C5F42C22488}">
      <dsp:nvSpPr>
        <dsp:cNvPr id="0" name=""/>
        <dsp:cNvSpPr/>
      </dsp:nvSpPr>
      <dsp:spPr>
        <a:xfrm>
          <a:off x="3336067" y="2551189"/>
          <a:ext cx="1799427" cy="1800148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463680-A2A4-40A8-93B6-ACD14F857276}">
      <dsp:nvSpPr>
        <dsp:cNvPr id="0" name=""/>
        <dsp:cNvSpPr/>
      </dsp:nvSpPr>
      <dsp:spPr>
        <a:xfrm>
          <a:off x="3652688" y="3179087"/>
          <a:ext cx="1163826" cy="581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逗号</a:t>
          </a:r>
          <a:r>
            <a:rPr lang="en-US" altLang="zh-CN" sz="2000" kern="1200" dirty="0"/>
            <a:t>-</a:t>
          </a:r>
          <a:r>
            <a:rPr lang="zh-CN" altLang="en-US" sz="2000" kern="1200" dirty="0"/>
            <a:t>句号</a:t>
          </a:r>
          <a:endParaRPr lang="en-SG" sz="2000" kern="1200" dirty="0"/>
        </a:p>
      </dsp:txBody>
      <dsp:txXfrm>
        <a:off x="3652688" y="3179087"/>
        <a:ext cx="1163826" cy="5817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2868-A784-461F-8EFA-5EDD0E79461C}" type="datetimeFigureOut">
              <a:rPr lang="en-SG" smtClean="0"/>
              <a:t>18/11/2020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B99D-34AD-4D1D-8EC2-0BDA72CA8FA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9792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2868-A784-461F-8EFA-5EDD0E79461C}" type="datetimeFigureOut">
              <a:rPr lang="en-SG" smtClean="0"/>
              <a:t>18/11/2020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B99D-34AD-4D1D-8EC2-0BDA72CA8FA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24118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2868-A784-461F-8EFA-5EDD0E79461C}" type="datetimeFigureOut">
              <a:rPr lang="en-SG" smtClean="0"/>
              <a:t>18/11/2020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B99D-34AD-4D1D-8EC2-0BDA72CA8FA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95913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2868-A784-461F-8EFA-5EDD0E79461C}" type="datetimeFigureOut">
              <a:rPr lang="en-SG" smtClean="0"/>
              <a:t>18/11/2020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B99D-34AD-4D1D-8EC2-0BDA72CA8FA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99069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2868-A784-461F-8EFA-5EDD0E79461C}" type="datetimeFigureOut">
              <a:rPr lang="en-SG" smtClean="0"/>
              <a:t>18/11/2020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B99D-34AD-4D1D-8EC2-0BDA72CA8FA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77540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2868-A784-461F-8EFA-5EDD0E79461C}" type="datetimeFigureOut">
              <a:rPr lang="en-SG" smtClean="0"/>
              <a:t>18/11/2020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B99D-34AD-4D1D-8EC2-0BDA72CA8FA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31188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2868-A784-461F-8EFA-5EDD0E79461C}" type="datetimeFigureOut">
              <a:rPr lang="en-SG" smtClean="0"/>
              <a:t>18/11/2020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B99D-34AD-4D1D-8EC2-0BDA72CA8FA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54785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2868-A784-461F-8EFA-5EDD0E79461C}" type="datetimeFigureOut">
              <a:rPr lang="en-SG" smtClean="0"/>
              <a:t>18/11/2020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B99D-34AD-4D1D-8EC2-0BDA72CA8FA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53222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2868-A784-461F-8EFA-5EDD0E79461C}" type="datetimeFigureOut">
              <a:rPr lang="en-SG" smtClean="0"/>
              <a:t>18/11/2020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B99D-34AD-4D1D-8EC2-0BDA72CA8FA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7709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2868-A784-461F-8EFA-5EDD0E79461C}" type="datetimeFigureOut">
              <a:rPr lang="en-SG" smtClean="0"/>
              <a:t>18/11/2020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B99D-34AD-4D1D-8EC2-0BDA72CA8FA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70949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2868-A784-461F-8EFA-5EDD0E79461C}" type="datetimeFigureOut">
              <a:rPr lang="en-SG" smtClean="0"/>
              <a:t>18/11/2020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DB99D-34AD-4D1D-8EC2-0BDA72CA8FA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18517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E2868-A784-461F-8EFA-5EDD0E79461C}" type="datetimeFigureOut">
              <a:rPr lang="en-SG" smtClean="0"/>
              <a:t>18/11/2020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DB99D-34AD-4D1D-8EC2-0BDA72CA8FA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8220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8B02ACF-6F3E-4B11-B70C-0F93E7109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第十三课：</a:t>
            </a:r>
            <a:r>
              <a:rPr lang="zh-CN" altLang="en-US" sz="3200" dirty="0"/>
              <a:t>学术写作的形象：编辑修改</a:t>
            </a:r>
            <a:endParaRPr lang="en-SG" sz="3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143FA2-78DF-47B0-94F1-375D22E5F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CN" altLang="en-US" dirty="0"/>
              <a:t>如果你阅读有些小说，你会觉前后不搭调，甚至没法读下去；不是小说的故事不够生动，而是表达的方式很不寻常，或者结构太独特，和你所阅读的一般小说差别巨大；主要原因是小说可以随意创作，任意发挥，在结构和布局方面，千变万化；在文字表达式，也是可以有各种的技巧；</a:t>
            </a:r>
            <a:endParaRPr lang="en-SG" altLang="zh-CN" dirty="0"/>
          </a:p>
          <a:p>
            <a:r>
              <a:rPr lang="zh-CN" altLang="en-US" dirty="0"/>
              <a:t>我们提到，一般而言，学术写作，不管文笔如何，甚至表达方式可能会有所不同，其格式基本大同小异，甚至有点呆板；因为学术写作的格式比较正式，创作的空间不是很大；所以其中的差别只是大同小异，基本是一个模式；</a:t>
            </a:r>
            <a:endParaRPr lang="en-SG" altLang="zh-CN" dirty="0"/>
          </a:p>
          <a:p>
            <a:r>
              <a:rPr lang="zh-CN" altLang="en-US" dirty="0"/>
              <a:t>尽管如此，学术写作并不是不注重自己的外观和形象；特别是现代学术写作的模式，基本得到了应有的统一模式和相关的规则，就连引文风格，基本上都有严格的规定；学术论文的形象，也就不言而喻；</a:t>
            </a:r>
            <a:endParaRPr lang="en-SG" altLang="zh-CN" dirty="0"/>
          </a:p>
          <a:p>
            <a:r>
              <a:rPr lang="zh-CN" altLang="en-US" dirty="0"/>
              <a:t>本节课，我们介绍学术写作的第三个重要部分：写作初稿完成后的编辑和修改；编辑和修改有差别但大同小异；两者可以同时进行，但每次修改后，必须进一步编</a:t>
            </a:r>
            <a:r>
              <a:rPr lang="zh-CN" altLang="en-US"/>
              <a:t>辑；编辑整理，可以让你的修改成果进一步得到整理和整合，以免过段时间忘记，又要重新修改；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647847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49E19-6AA2-45EC-B4FA-AE52BF0EF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标点符号</a:t>
            </a:r>
            <a:r>
              <a:rPr lang="zh-CN" altLang="en-US" sz="2000" dirty="0"/>
              <a:t>：标点符号容易编辑，而且可以先暂时以逗号或句号代替，然后再修改编辑的过程中在细心修改。不过，在修改和编辑的过程中，不要忘了修改标点，知道基本符合标准为止。另外，学术写作，基本没什么特别的标点要求，除了逗号，分号和句号用的最多。但一句话结束，就用句号而不是逗号。如果要略加停顿，就用分号，然后逗号或句号。总之，不要用太多的逗号，而忘记用句号。用分号的时候，也记得结束一句话，用句号。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C05C5F9-D6D0-4A7D-A8A6-84C2A50B48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358888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6461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732F7-A49C-437C-A826-B6B20BFB7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引文风格编辑</a:t>
            </a:r>
            <a:r>
              <a:rPr lang="zh-CN" altLang="en-US" sz="2000" dirty="0"/>
              <a:t>：一般而言，写作的时候，你如果要省时间和省事，每次写论文就直接将引文风格统一，并且每次引文脚注或尾注，都一次性写好。如果希望先记住引用脚注或尾注，大概给出一些信息，然后在修改和编辑。这样也行，但一定把页码或著作的名称等信息记住，要不然无论如何编辑，都解决不了页码和某本著作等这样信息缺失的问题。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B0D1476-7E02-4314-89AA-4E9DB9ADFB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3156167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4202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D8B5D-0AF7-4EB5-9703-2861A7E33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风格的统一</a:t>
            </a:r>
            <a:r>
              <a:rPr lang="zh-CN" altLang="en-US" sz="2000" dirty="0"/>
              <a:t>：前面提到，风格或格式的统一，很重要；现在电脑时代，一切都容易编辑和修改。以前我们用手写论文，一不小心就简繁混用。现在只要鼠标点击一下，基本就可以解决问题。但每次一定记得，对字体、字码和各种风格予以统一。学术写作格式很标准，统一和协调很重要。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C86A157-9C29-4D88-B763-731908D1B1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05151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235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8DE7B-7A16-4EEC-B6A5-26F71095B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总结：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40D7E-A88E-47FB-BEBC-2DF79BAC5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zh-CN" altLang="en-US" dirty="0"/>
              <a:t>从交上来的作业看，除了个别情况，大家好像不怎么喜欢修改和编辑自己的作业和练习；不过，在基本可以确定我们不是天才和能力有限的情况下，认真修改和编辑，是论文写作中必要的环节和过。唯有一次次的修改、编辑在修改，这样才能够写成可以接受的论文；</a:t>
            </a:r>
            <a:endParaRPr lang="en-SG" altLang="zh-CN" dirty="0"/>
          </a:p>
          <a:p>
            <a:r>
              <a:rPr lang="zh-CN" altLang="en-US" dirty="0"/>
              <a:t>暂时最为紧要的，需要从这些方面下手：写完论文，记得对自己的作业多读几遍；最起码，对文字上的修改是必要的；最低限度，你的文章要能让人读的通；另外，在表达上，前后连贯、协调是必须的；其次，在观点层面，多读自己的作业，修改几遍后，可以确保观点不存在矛盾或前后不一致的地方；如果是故意而为，就需要解释说明为什么前后观点不一致；</a:t>
            </a:r>
            <a:endParaRPr lang="en-SG" altLang="zh-CN" dirty="0"/>
          </a:p>
          <a:p>
            <a:r>
              <a:rPr lang="zh-CN" altLang="en-US" dirty="0"/>
              <a:t>在风格统一层面，也需要注意；我们提到，学术论文和文学创作不同，风格基本是统一的；只要是自己写的论文，字体的大小、字码以及简繁等，都不可能是问题；如果是从其它地方拷贝的，务必做一些必要的审查和修改编辑，确保所拷贝的内容准确无误，在格式上和自己的作业是协调的；</a:t>
            </a:r>
            <a:endParaRPr lang="en-SG" altLang="zh-CN" dirty="0"/>
          </a:p>
          <a:p>
            <a:r>
              <a:rPr lang="zh-CN" altLang="en-US" dirty="0"/>
              <a:t>如果实在不够字数，就不要强求字数的数量；只要观点表达清楚，差几十个字甚至几百个字问题不大；但为了强求字数的达标，在质量上，可能就出现问题了；这一方面，修改的时候，应当留心。</a:t>
            </a:r>
            <a:endParaRPr lang="en-SG" altLang="zh-CN" dirty="0"/>
          </a:p>
          <a:p>
            <a:r>
              <a:rPr lang="zh-CN" altLang="en-US" dirty="0"/>
              <a:t>这节课到此为止，有问题，寄过来，我们交流！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058891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50924-280B-4346-A048-193A2E886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编辑与修改</a:t>
            </a:r>
            <a:r>
              <a:rPr lang="zh-CN" altLang="en-US" sz="2000" dirty="0"/>
              <a:t>：如果有人认为自己可以下笔成章，不用修改，可能的原因是他没怎么写过文章；因为写作的艺术，并不是一次能够写成优秀的文章，而是如何在修改和编辑的过程中做出合适的选择；特别是学术写作，基本是对研究课题的理解、评估、修改并最终将观点整理编辑成句子、段落再到文章；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4269F44-5AA0-4018-81E6-B5959E3A39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7158052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5909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7E0D2-840B-48BC-875D-1DAD91DE8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修改和编辑的功能</a:t>
            </a:r>
            <a:r>
              <a:rPr lang="zh-CN" altLang="en-US" sz="2000" dirty="0"/>
              <a:t>：修改的功能，主要包括对文章内容的修改和对论文观点的修改；而编辑，则是让修改过的文章前后连贯，层次分明；特别是论文的立论、论述和最后的论证不会出现矛盾的情况，都是编辑所需要进行的工作；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2705CF5-599E-4CB1-B962-8F498A60CD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828431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5520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3257A-FC1B-4E69-AC9A-48FBD1969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修改</a:t>
            </a:r>
            <a:r>
              <a:rPr lang="zh-CN" altLang="en-US" sz="2000" dirty="0"/>
              <a:t>：修改的第一步，就是确保论文字数符合具体的要求；写文章，学生的特点就是选题和字数；有些学生经常抱怨老师要求太苛刻，要求学生选题越小越好；但所有学生的共同特点，就是在字数上，越写越投入，经常超出自己的字数范围；所以论文写作有规定，超出字数需要特别申请；因此，修改论文的第一步，就是如何取舍；其实舍不得删掉的内容，很多都是废话；</a:t>
            </a:r>
            <a:endParaRPr lang="en-SG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65832D1-0CF7-477C-A65F-02E752D262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4036204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9025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9AE14-8997-48C1-93AC-BAD5D792F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编辑</a:t>
            </a:r>
            <a:r>
              <a:rPr lang="zh-CN" altLang="en-US" sz="2000" dirty="0"/>
              <a:t>：修改过后的句子、段落甚至论文草稿，需要经过一定的编辑，才能够成为有模有样的“文章”；所以，修改之后并不是完工，而是编辑的开始。有的人可能先编辑，然后再修改；不过每次修改后，需要相应的编辑，然自己的修改成果能够完整保存。这样一再的重复，在最后定稿的时候，你就会选出最好的版本。又不然，辛辛苦苦修改的内容，却因为确实编辑而需要重新来过；</a:t>
            </a:r>
            <a:endParaRPr lang="en-SG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FD3A06F-BF2B-4373-BB92-71D0D3639A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6384914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6097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9D330-726D-42CE-8D60-DEE9DE4F4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数字化时代的编辑和修改</a:t>
            </a:r>
            <a:r>
              <a:rPr lang="zh-CN" altLang="en-US" sz="1800" dirty="0"/>
              <a:t>：电脑时代的写作，有一个好处就是更容易做卡片（片段式的资料搜集和评论）；所以，修改的时候，可以利用电脑的优势，以卡片的方式来修改和编辑；也就是说，如果觉得有必要，在写作的不同阶段，可以将自己的草稿重组并且整理成不同的版本；然后按照观点和表述方式，尝试重组并整理成为自己觉得比较合适的版本；然后再将自己中意的草稿，以整体的方式修改和编辑，使之成为一片优秀的学术论文。</a:t>
            </a:r>
            <a:endParaRPr lang="en-SG" sz="1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8B1EBB6-2453-431D-B97A-9C1AB13488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0484178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3885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5C4E7-C4B6-42BC-B5CB-75D3ED396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内容的修改</a:t>
            </a:r>
            <a:r>
              <a:rPr lang="zh-CN" altLang="en-US" sz="2000" dirty="0"/>
              <a:t>：内容的修改，主要是从文章的段落衔接是否紧凑，章节之间的论述是否符合逻辑，论述是否层次分明等层面进行；另外，论述的观点相互是否相互支持，是否有自相矛盾的地方，所选课题和所得出的结论是否相互关联衔接等，也是修改时需要注意的因素。</a:t>
            </a:r>
            <a:br>
              <a:rPr lang="en-SG" sz="2000" dirty="0"/>
            </a:br>
            <a:endParaRPr lang="en-SG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47B5199-4022-43EC-9A24-8F421FDA22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430974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9455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0F395-D6E6-424E-9D58-15B248234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观点的修改</a:t>
            </a:r>
            <a:r>
              <a:rPr lang="zh-CN" altLang="en-US" sz="2000" dirty="0"/>
              <a:t>：前面提到，观点存在一个立论的问题，立论后，就需要进一步的论证；论证就需要论据，而对论据的处理，则包括分析和评估等；对观点的修改，不妨以四圣谛为参考：发现问题</a:t>
            </a:r>
            <a:r>
              <a:rPr lang="en-US" altLang="zh-CN" sz="2000" dirty="0"/>
              <a:t>-</a:t>
            </a:r>
            <a:r>
              <a:rPr lang="zh-CN" altLang="en-US" sz="2000" dirty="0"/>
              <a:t>寻找方案</a:t>
            </a:r>
            <a:r>
              <a:rPr lang="en-US" altLang="zh-CN" sz="2000" dirty="0"/>
              <a:t>-</a:t>
            </a:r>
            <a:r>
              <a:rPr lang="zh-CN" altLang="en-US" sz="2000" dirty="0"/>
              <a:t>测试方案</a:t>
            </a:r>
            <a:r>
              <a:rPr lang="en-US" altLang="zh-CN" sz="2000" dirty="0"/>
              <a:t>-</a:t>
            </a:r>
            <a:r>
              <a:rPr lang="zh-CN" altLang="en-US" sz="2000" dirty="0"/>
              <a:t>具体论证；之后再对论证进行必要的测试，直到满意为止。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E43429-BF16-47E1-A8BB-BE1C4F53C2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7911094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4702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1CD0-E7CF-4E3F-B1C7-A1B076991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文字的修改和润色</a:t>
            </a:r>
            <a:r>
              <a:rPr lang="zh-CN" altLang="en-US" sz="2000" dirty="0"/>
              <a:t>：文字润色和修改，在任何的写作中，基本是难以避免的。不知道你是否相信，写文章文字的润色和修改，不仅是编辑的重要部分，也是练习写作和好办法。另外，学术写作的文章润色，就是让自己的文章表达更加谨慎但准确。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ECBB0CC-AED6-4D3A-922B-2C3C6FF958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627278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5743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Custom 4">
      <a:majorFont>
        <a:latin typeface="Times New Roman"/>
        <a:ea typeface="新宋体"/>
        <a:cs typeface=""/>
      </a:majorFont>
      <a:minorFont>
        <a:latin typeface="Times New Roman"/>
        <a:ea typeface="新宋体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1106</TotalTime>
  <Words>3305</Words>
  <Application>Microsoft Office PowerPoint</Application>
  <PresentationFormat>On-screen Show (4:3)</PresentationFormat>
  <Paragraphs>82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Times New Roman</vt:lpstr>
      <vt:lpstr>Office Theme</vt:lpstr>
      <vt:lpstr>第十三课：学术写作的形象：编辑修改</vt:lpstr>
      <vt:lpstr>编辑与修改：如果有人认为自己可以下笔成章，不用修改，可能的原因是他没怎么写过文章；因为写作的艺术，并不是一次能够写成优秀的文章，而是如何在修改和编辑的过程中做出合适的选择；特别是学术写作，基本是对研究课题的理解、评估、修改并最终将观点整理编辑成句子、段落再到文章；</vt:lpstr>
      <vt:lpstr>修改和编辑的功能：修改的功能，主要包括对文章内容的修改和对论文观点的修改；而编辑，则是让修改过的文章前后连贯，层次分明；特别是论文的立论、论述和最后的论证不会出现矛盾的情况，都是编辑所需要进行的工作；</vt:lpstr>
      <vt:lpstr>修改：修改的第一步，就是确保论文字数符合具体的要求；写文章，学生的特点就是选题和字数；有些学生经常抱怨老师要求太苛刻，要求学生选题越小越好；但所有学生的共同特点，就是在字数上，越写越投入，经常超出自己的字数范围；所以论文写作有规定，超出字数需要特别申请；因此，修改论文的第一步，就是如何取舍；其实舍不得删掉的内容，很多都是废话；</vt:lpstr>
      <vt:lpstr>编辑：修改过后的句子、段落甚至论文草稿，需要经过一定的编辑，才能够成为有模有样的“文章”；所以，修改之后并不是完工，而是编辑的开始。有的人可能先编辑，然后再修改；不过每次修改后，需要相应的编辑，然自己的修改成果能够完整保存。这样一再的重复，在最后定稿的时候，你就会选出最好的版本。又不然，辛辛苦苦修改的内容，却因为确实编辑而需要重新来过；</vt:lpstr>
      <vt:lpstr>数字化时代的编辑和修改：电脑时代的写作，有一个好处就是更容易做卡片（片段式的资料搜集和评论）；所以，修改的时候，可以利用电脑的优势，以卡片的方式来修改和编辑；也就是说，如果觉得有必要，在写作的不同阶段，可以将自己的草稿重组并且整理成不同的版本；然后按照观点和表述方式，尝试重组并整理成为自己觉得比较合适的版本；然后再将自己中意的草稿，以整体的方式修改和编辑，使之成为一片优秀的学术论文。</vt:lpstr>
      <vt:lpstr>内容的修改：内容的修改，主要是从文章的段落衔接是否紧凑，章节之间的论述是否符合逻辑，论述是否层次分明等层面进行；另外，论述的观点相互是否相互支持，是否有自相矛盾的地方，所选课题和所得出的结论是否相互关联衔接等，也是修改时需要注意的因素。 </vt:lpstr>
      <vt:lpstr>观点的修改：前面提到，观点存在一个立论的问题，立论后，就需要进一步的论证；论证就需要论据，而对论据的处理，则包括分析和评估等；对观点的修改，不妨以四圣谛为参考：发现问题-寻找方案-测试方案-具体论证；之后再对论证进行必要的测试，直到满意为止。</vt:lpstr>
      <vt:lpstr>文字的修改和润色：文字润色和修改，在任何的写作中，基本是难以避免的。不知道你是否相信，写文章文字的润色和修改，不仅是编辑的重要部分，也是练习写作和好办法。另外，学术写作的文章润色，就是让自己的文章表达更加谨慎但准确。</vt:lpstr>
      <vt:lpstr>标点符号：标点符号容易编辑，而且可以先暂时以逗号或句号代替，然后再修改编辑的过程中在细心修改。不过，在修改和编辑的过程中，不要忘了修改标点，知道基本符合标准为止。另外，学术写作，基本没什么特别的标点要求，除了逗号，分号和句号用的最多。但一句话结束，就用句号而不是逗号。如果要略加停顿，就用分号，然后逗号或句号。总之，不要用太多的逗号，而忘记用句号。用分号的时候，也记得结束一句话，用句号。</vt:lpstr>
      <vt:lpstr>引文风格编辑：一般而言，写作的时候，你如果要省时间和省事，每次写论文就直接将引文风格统一，并且每次引文脚注或尾注，都一次性写好。如果希望先记住引用脚注或尾注，大概给出一些信息，然后在修改和编辑。这样也行，但一定把页码或著作的名称等信息记住，要不然无论如何编辑，都解决不了页码和某本著作等这样信息缺失的问题。</vt:lpstr>
      <vt:lpstr>风格的统一：前面提到，风格或格式的统一，很重要；现在电脑时代，一切都容易编辑和修改。以前我们用手写论文，一不小心就简繁混用。现在只要鼠标点击一下，基本就可以解决问题。但每次一定记得，对字体、字码和各种风格予以统一。学术写作格式很标准，统一和协调很重要。</vt:lpstr>
      <vt:lpstr>总结：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[BCS Lecturer] Ven Chuan Qing</dc:creator>
  <cp:lastModifiedBy>[BCS Lecturer] Ven Chuan Qing</cp:lastModifiedBy>
  <cp:revision>39</cp:revision>
  <dcterms:created xsi:type="dcterms:W3CDTF">2020-11-17T00:37:38Z</dcterms:created>
  <dcterms:modified xsi:type="dcterms:W3CDTF">2020-11-18T04:03:54Z</dcterms:modified>
</cp:coreProperties>
</file>