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1" r:id="rId8"/>
    <p:sldId id="263" r:id="rId9"/>
    <p:sldId id="265" r:id="rId10"/>
    <p:sldId id="264" r:id="rId11"/>
    <p:sldId id="267" r:id="rId12"/>
    <p:sldId id="26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830AE3-A557-4CE6-9593-3232CD7FF3BC}" type="doc">
      <dgm:prSet loTypeId="urn:microsoft.com/office/officeart/2005/8/layout/radial1" loCatId="cycle" qsTypeId="urn:microsoft.com/office/officeart/2005/8/quickstyle/simple1" qsCatId="simple" csTypeId="urn:microsoft.com/office/officeart/2005/8/colors/colorful4" csCatId="colorful" phldr="1"/>
      <dgm:spPr/>
      <dgm:t>
        <a:bodyPr/>
        <a:lstStyle/>
        <a:p>
          <a:endParaRPr lang="en-SG"/>
        </a:p>
      </dgm:t>
    </dgm:pt>
    <dgm:pt modelId="{462AEC68-A025-4A1E-AFC1-9F4ECF2AE653}">
      <dgm:prSet phldrT="[Text]"/>
      <dgm:spPr/>
      <dgm:t>
        <a:bodyPr/>
        <a:lstStyle/>
        <a:p>
          <a:r>
            <a:rPr lang="zh-CN" altLang="en-US" dirty="0"/>
            <a:t>初稿的特征</a:t>
          </a:r>
          <a:endParaRPr lang="en-SG" dirty="0"/>
        </a:p>
      </dgm:t>
    </dgm:pt>
    <dgm:pt modelId="{7627A6CC-6FCF-47C9-B6D6-5467915F99D5}" type="parTrans" cxnId="{F166BD4D-80AF-48AC-AE44-F6939F338B19}">
      <dgm:prSet/>
      <dgm:spPr/>
      <dgm:t>
        <a:bodyPr/>
        <a:lstStyle/>
        <a:p>
          <a:endParaRPr lang="en-SG"/>
        </a:p>
      </dgm:t>
    </dgm:pt>
    <dgm:pt modelId="{0E0F7EF2-353E-4182-AF6D-27B2F17EE8F0}" type="sibTrans" cxnId="{F166BD4D-80AF-48AC-AE44-F6939F338B19}">
      <dgm:prSet/>
      <dgm:spPr/>
      <dgm:t>
        <a:bodyPr/>
        <a:lstStyle/>
        <a:p>
          <a:endParaRPr lang="en-SG"/>
        </a:p>
      </dgm:t>
    </dgm:pt>
    <dgm:pt modelId="{33C62C1E-D0BF-4F4B-8E61-D7CEA36DD4AA}">
      <dgm:prSet phldrT="[Text]"/>
      <dgm:spPr/>
      <dgm:t>
        <a:bodyPr/>
        <a:lstStyle/>
        <a:p>
          <a:r>
            <a:rPr lang="zh-CN" altLang="en-US" dirty="0"/>
            <a:t>观点基本已经完整</a:t>
          </a:r>
          <a:endParaRPr lang="en-SG" dirty="0"/>
        </a:p>
      </dgm:t>
    </dgm:pt>
    <dgm:pt modelId="{254F3534-0A86-4333-8DBF-9E7BBE842293}" type="parTrans" cxnId="{DCAE6492-7D28-4906-AD05-2930BF33615B}">
      <dgm:prSet/>
      <dgm:spPr/>
      <dgm:t>
        <a:bodyPr/>
        <a:lstStyle/>
        <a:p>
          <a:endParaRPr lang="en-SG"/>
        </a:p>
      </dgm:t>
    </dgm:pt>
    <dgm:pt modelId="{20E6EB7E-7AD9-423D-80AD-EA13026F81ED}" type="sibTrans" cxnId="{DCAE6492-7D28-4906-AD05-2930BF33615B}">
      <dgm:prSet/>
      <dgm:spPr/>
      <dgm:t>
        <a:bodyPr/>
        <a:lstStyle/>
        <a:p>
          <a:endParaRPr lang="en-SG"/>
        </a:p>
      </dgm:t>
    </dgm:pt>
    <dgm:pt modelId="{63BEA7E2-03D1-405A-AA13-4CC5589AACFA}">
      <dgm:prSet phldrT="[Text]"/>
      <dgm:spPr/>
      <dgm:t>
        <a:bodyPr/>
        <a:lstStyle/>
        <a:p>
          <a:r>
            <a:rPr lang="zh-CN" altLang="en-US" dirty="0"/>
            <a:t>已经有初步的结论</a:t>
          </a:r>
          <a:endParaRPr lang="en-SG" dirty="0"/>
        </a:p>
      </dgm:t>
    </dgm:pt>
    <dgm:pt modelId="{68E58766-1441-4625-91BA-90C2F9311C1F}" type="parTrans" cxnId="{B0E5B993-F1A1-4384-A10A-720A74EB3C4F}">
      <dgm:prSet/>
      <dgm:spPr/>
      <dgm:t>
        <a:bodyPr/>
        <a:lstStyle/>
        <a:p>
          <a:endParaRPr lang="en-SG"/>
        </a:p>
      </dgm:t>
    </dgm:pt>
    <dgm:pt modelId="{C1AF2296-5601-48A6-8003-026269822E2E}" type="sibTrans" cxnId="{B0E5B993-F1A1-4384-A10A-720A74EB3C4F}">
      <dgm:prSet/>
      <dgm:spPr/>
      <dgm:t>
        <a:bodyPr/>
        <a:lstStyle/>
        <a:p>
          <a:endParaRPr lang="en-SG"/>
        </a:p>
      </dgm:t>
    </dgm:pt>
    <dgm:pt modelId="{24683FA5-B510-42B5-B176-91B6CA5813C8}">
      <dgm:prSet phldrT="[Text]"/>
      <dgm:spPr/>
      <dgm:t>
        <a:bodyPr/>
        <a:lstStyle/>
        <a:p>
          <a:r>
            <a:rPr lang="zh-CN" altLang="en-US" dirty="0"/>
            <a:t>所有相关资料基本阅读和分析</a:t>
          </a:r>
          <a:endParaRPr lang="en-SG" dirty="0"/>
        </a:p>
      </dgm:t>
    </dgm:pt>
    <dgm:pt modelId="{4ABE147E-DF29-45AE-8442-A617AA05473C}" type="parTrans" cxnId="{634C5D1A-50F0-418F-990B-D1508E62E8CD}">
      <dgm:prSet/>
      <dgm:spPr/>
      <dgm:t>
        <a:bodyPr/>
        <a:lstStyle/>
        <a:p>
          <a:endParaRPr lang="en-SG"/>
        </a:p>
      </dgm:t>
    </dgm:pt>
    <dgm:pt modelId="{EABDAE5F-6213-4568-8471-DEACEBABC7BE}" type="sibTrans" cxnId="{634C5D1A-50F0-418F-990B-D1508E62E8CD}">
      <dgm:prSet/>
      <dgm:spPr/>
      <dgm:t>
        <a:bodyPr/>
        <a:lstStyle/>
        <a:p>
          <a:endParaRPr lang="en-SG"/>
        </a:p>
      </dgm:t>
    </dgm:pt>
    <dgm:pt modelId="{EC3F6B75-BDB3-4D90-8E82-0C52606D7042}">
      <dgm:prSet phldrT="[Text]"/>
      <dgm:spPr/>
      <dgm:t>
        <a:bodyPr/>
        <a:lstStyle/>
        <a:p>
          <a:r>
            <a:rPr lang="zh-CN" altLang="en-US" dirty="0"/>
            <a:t>核心观点没必要修改</a:t>
          </a:r>
          <a:endParaRPr lang="en-SG" dirty="0"/>
        </a:p>
      </dgm:t>
    </dgm:pt>
    <dgm:pt modelId="{D5E8965A-9C0D-4B8A-AE80-72765572EB5D}" type="parTrans" cxnId="{F5BA3BF0-FF02-4116-9B85-892A16E8EF47}">
      <dgm:prSet/>
      <dgm:spPr/>
      <dgm:t>
        <a:bodyPr/>
        <a:lstStyle/>
        <a:p>
          <a:endParaRPr lang="en-SG"/>
        </a:p>
      </dgm:t>
    </dgm:pt>
    <dgm:pt modelId="{2B3708E7-EF27-4466-B1DE-6A549BBF32D0}" type="sibTrans" cxnId="{F5BA3BF0-FF02-4116-9B85-892A16E8EF47}">
      <dgm:prSet/>
      <dgm:spPr/>
      <dgm:t>
        <a:bodyPr/>
        <a:lstStyle/>
        <a:p>
          <a:endParaRPr lang="en-SG"/>
        </a:p>
      </dgm:t>
    </dgm:pt>
    <dgm:pt modelId="{056DE834-DC28-4DBA-BCCE-8C54124E3A04}" type="pres">
      <dgm:prSet presAssocID="{03830AE3-A557-4CE6-9593-3232CD7FF3BC}" presName="cycle" presStyleCnt="0">
        <dgm:presLayoutVars>
          <dgm:chMax val="1"/>
          <dgm:dir/>
          <dgm:animLvl val="ctr"/>
          <dgm:resizeHandles val="exact"/>
        </dgm:presLayoutVars>
      </dgm:prSet>
      <dgm:spPr/>
    </dgm:pt>
    <dgm:pt modelId="{D1FE6DC6-8950-4F3B-89AB-84F0545197A5}" type="pres">
      <dgm:prSet presAssocID="{462AEC68-A025-4A1E-AFC1-9F4ECF2AE653}" presName="centerShape" presStyleLbl="node0" presStyleIdx="0" presStyleCnt="1"/>
      <dgm:spPr/>
    </dgm:pt>
    <dgm:pt modelId="{9ECBFC61-E251-4D81-A921-FA33E2D96B72}" type="pres">
      <dgm:prSet presAssocID="{254F3534-0A86-4333-8DBF-9E7BBE842293}" presName="Name9" presStyleLbl="parChTrans1D2" presStyleIdx="0" presStyleCnt="4"/>
      <dgm:spPr/>
    </dgm:pt>
    <dgm:pt modelId="{D5343A12-BEBF-4AA6-885E-761053D0A40C}" type="pres">
      <dgm:prSet presAssocID="{254F3534-0A86-4333-8DBF-9E7BBE842293}" presName="connTx" presStyleLbl="parChTrans1D2" presStyleIdx="0" presStyleCnt="4"/>
      <dgm:spPr/>
    </dgm:pt>
    <dgm:pt modelId="{00FC15FB-DD0C-43E9-938A-D15BBB2E2FCF}" type="pres">
      <dgm:prSet presAssocID="{33C62C1E-D0BF-4F4B-8E61-D7CEA36DD4AA}" presName="node" presStyleLbl="node1" presStyleIdx="0" presStyleCnt="4">
        <dgm:presLayoutVars>
          <dgm:bulletEnabled val="1"/>
        </dgm:presLayoutVars>
      </dgm:prSet>
      <dgm:spPr/>
    </dgm:pt>
    <dgm:pt modelId="{00353E93-D7B0-4AAA-85F1-6EA99272820C}" type="pres">
      <dgm:prSet presAssocID="{68E58766-1441-4625-91BA-90C2F9311C1F}" presName="Name9" presStyleLbl="parChTrans1D2" presStyleIdx="1" presStyleCnt="4"/>
      <dgm:spPr/>
    </dgm:pt>
    <dgm:pt modelId="{9CDD578E-CE0A-4CB8-BC4D-4237D213CE77}" type="pres">
      <dgm:prSet presAssocID="{68E58766-1441-4625-91BA-90C2F9311C1F}" presName="connTx" presStyleLbl="parChTrans1D2" presStyleIdx="1" presStyleCnt="4"/>
      <dgm:spPr/>
    </dgm:pt>
    <dgm:pt modelId="{23020B05-32D6-4F08-993B-5490449F0956}" type="pres">
      <dgm:prSet presAssocID="{63BEA7E2-03D1-405A-AA13-4CC5589AACFA}" presName="node" presStyleLbl="node1" presStyleIdx="1" presStyleCnt="4">
        <dgm:presLayoutVars>
          <dgm:bulletEnabled val="1"/>
        </dgm:presLayoutVars>
      </dgm:prSet>
      <dgm:spPr/>
    </dgm:pt>
    <dgm:pt modelId="{E2D4A14D-58AD-47AD-B75F-5C64ADD0A13A}" type="pres">
      <dgm:prSet presAssocID="{4ABE147E-DF29-45AE-8442-A617AA05473C}" presName="Name9" presStyleLbl="parChTrans1D2" presStyleIdx="2" presStyleCnt="4"/>
      <dgm:spPr/>
    </dgm:pt>
    <dgm:pt modelId="{C65CD9B7-5442-4AD8-9B88-5D7E214CB393}" type="pres">
      <dgm:prSet presAssocID="{4ABE147E-DF29-45AE-8442-A617AA05473C}" presName="connTx" presStyleLbl="parChTrans1D2" presStyleIdx="2" presStyleCnt="4"/>
      <dgm:spPr/>
    </dgm:pt>
    <dgm:pt modelId="{41511D16-89CF-4D15-88C8-44B0B3EA2A82}" type="pres">
      <dgm:prSet presAssocID="{24683FA5-B510-42B5-B176-91B6CA5813C8}" presName="node" presStyleLbl="node1" presStyleIdx="2" presStyleCnt="4">
        <dgm:presLayoutVars>
          <dgm:bulletEnabled val="1"/>
        </dgm:presLayoutVars>
      </dgm:prSet>
      <dgm:spPr/>
    </dgm:pt>
    <dgm:pt modelId="{A0C0A92E-C34C-43BB-BCA0-E0B873232670}" type="pres">
      <dgm:prSet presAssocID="{D5E8965A-9C0D-4B8A-AE80-72765572EB5D}" presName="Name9" presStyleLbl="parChTrans1D2" presStyleIdx="3" presStyleCnt="4"/>
      <dgm:spPr/>
    </dgm:pt>
    <dgm:pt modelId="{1662F498-11FB-450D-8173-A94CF9F5F36A}" type="pres">
      <dgm:prSet presAssocID="{D5E8965A-9C0D-4B8A-AE80-72765572EB5D}" presName="connTx" presStyleLbl="parChTrans1D2" presStyleIdx="3" presStyleCnt="4"/>
      <dgm:spPr/>
    </dgm:pt>
    <dgm:pt modelId="{5B7ED7B3-5AFE-40AC-9729-640BA9D310E3}" type="pres">
      <dgm:prSet presAssocID="{EC3F6B75-BDB3-4D90-8E82-0C52606D7042}" presName="node" presStyleLbl="node1" presStyleIdx="3" presStyleCnt="4">
        <dgm:presLayoutVars>
          <dgm:bulletEnabled val="1"/>
        </dgm:presLayoutVars>
      </dgm:prSet>
      <dgm:spPr/>
    </dgm:pt>
  </dgm:ptLst>
  <dgm:cxnLst>
    <dgm:cxn modelId="{A3D7640E-3AF4-445A-A411-D50C0B419CE4}" type="presOf" srcId="{68E58766-1441-4625-91BA-90C2F9311C1F}" destId="{9CDD578E-CE0A-4CB8-BC4D-4237D213CE77}" srcOrd="1" destOrd="0" presId="urn:microsoft.com/office/officeart/2005/8/layout/radial1"/>
    <dgm:cxn modelId="{16054B16-3021-46B2-813B-23339D7B7AAA}" type="presOf" srcId="{24683FA5-B510-42B5-B176-91B6CA5813C8}" destId="{41511D16-89CF-4D15-88C8-44B0B3EA2A82}" srcOrd="0" destOrd="0" presId="urn:microsoft.com/office/officeart/2005/8/layout/radial1"/>
    <dgm:cxn modelId="{75971A19-4294-4387-BEF8-6FF450088CC4}" type="presOf" srcId="{EC3F6B75-BDB3-4D90-8E82-0C52606D7042}" destId="{5B7ED7B3-5AFE-40AC-9729-640BA9D310E3}" srcOrd="0" destOrd="0" presId="urn:microsoft.com/office/officeart/2005/8/layout/radial1"/>
    <dgm:cxn modelId="{634C5D1A-50F0-418F-990B-D1508E62E8CD}" srcId="{462AEC68-A025-4A1E-AFC1-9F4ECF2AE653}" destId="{24683FA5-B510-42B5-B176-91B6CA5813C8}" srcOrd="2" destOrd="0" parTransId="{4ABE147E-DF29-45AE-8442-A617AA05473C}" sibTransId="{EABDAE5F-6213-4568-8471-DEACEBABC7BE}"/>
    <dgm:cxn modelId="{C4266E21-9BA9-4E93-AF9C-04CDF0D9C264}" type="presOf" srcId="{4ABE147E-DF29-45AE-8442-A617AA05473C}" destId="{C65CD9B7-5442-4AD8-9B88-5D7E214CB393}" srcOrd="1" destOrd="0" presId="urn:microsoft.com/office/officeart/2005/8/layout/radial1"/>
    <dgm:cxn modelId="{3CBE9026-E1C0-4611-9FF4-3187EDF38675}" type="presOf" srcId="{68E58766-1441-4625-91BA-90C2F9311C1F}" destId="{00353E93-D7B0-4AAA-85F1-6EA99272820C}" srcOrd="0" destOrd="0" presId="urn:microsoft.com/office/officeart/2005/8/layout/radial1"/>
    <dgm:cxn modelId="{9AB74B39-4604-4714-8CB7-7907F3B02053}" type="presOf" srcId="{63BEA7E2-03D1-405A-AA13-4CC5589AACFA}" destId="{23020B05-32D6-4F08-993B-5490449F0956}" srcOrd="0" destOrd="0" presId="urn:microsoft.com/office/officeart/2005/8/layout/radial1"/>
    <dgm:cxn modelId="{F166BD4D-80AF-48AC-AE44-F6939F338B19}" srcId="{03830AE3-A557-4CE6-9593-3232CD7FF3BC}" destId="{462AEC68-A025-4A1E-AFC1-9F4ECF2AE653}" srcOrd="0" destOrd="0" parTransId="{7627A6CC-6FCF-47C9-B6D6-5467915F99D5}" sibTransId="{0E0F7EF2-353E-4182-AF6D-27B2F17EE8F0}"/>
    <dgm:cxn modelId="{08CBF47C-D61C-4402-A752-1BF131BF5E39}" type="presOf" srcId="{462AEC68-A025-4A1E-AFC1-9F4ECF2AE653}" destId="{D1FE6DC6-8950-4F3B-89AB-84F0545197A5}" srcOrd="0" destOrd="0" presId="urn:microsoft.com/office/officeart/2005/8/layout/radial1"/>
    <dgm:cxn modelId="{0F66907F-191A-4828-B186-F5B33992BB3A}" type="presOf" srcId="{254F3534-0A86-4333-8DBF-9E7BBE842293}" destId="{D5343A12-BEBF-4AA6-885E-761053D0A40C}" srcOrd="1" destOrd="0" presId="urn:microsoft.com/office/officeart/2005/8/layout/radial1"/>
    <dgm:cxn modelId="{DCAE6492-7D28-4906-AD05-2930BF33615B}" srcId="{462AEC68-A025-4A1E-AFC1-9F4ECF2AE653}" destId="{33C62C1E-D0BF-4F4B-8E61-D7CEA36DD4AA}" srcOrd="0" destOrd="0" parTransId="{254F3534-0A86-4333-8DBF-9E7BBE842293}" sibTransId="{20E6EB7E-7AD9-423D-80AD-EA13026F81ED}"/>
    <dgm:cxn modelId="{B0E5B993-F1A1-4384-A10A-720A74EB3C4F}" srcId="{462AEC68-A025-4A1E-AFC1-9F4ECF2AE653}" destId="{63BEA7E2-03D1-405A-AA13-4CC5589AACFA}" srcOrd="1" destOrd="0" parTransId="{68E58766-1441-4625-91BA-90C2F9311C1F}" sibTransId="{C1AF2296-5601-48A6-8003-026269822E2E}"/>
    <dgm:cxn modelId="{A1423894-A4D5-45BE-BEE9-80DE77F93DD7}" type="presOf" srcId="{D5E8965A-9C0D-4B8A-AE80-72765572EB5D}" destId="{A0C0A92E-C34C-43BB-BCA0-E0B873232670}" srcOrd="0" destOrd="0" presId="urn:microsoft.com/office/officeart/2005/8/layout/radial1"/>
    <dgm:cxn modelId="{E7B47E99-8D2D-44E7-B9E5-DCBE22D4D498}" type="presOf" srcId="{03830AE3-A557-4CE6-9593-3232CD7FF3BC}" destId="{056DE834-DC28-4DBA-BCCE-8C54124E3A04}" srcOrd="0" destOrd="0" presId="urn:microsoft.com/office/officeart/2005/8/layout/radial1"/>
    <dgm:cxn modelId="{B754D9BF-46F4-47C4-9257-922D22F75721}" type="presOf" srcId="{D5E8965A-9C0D-4B8A-AE80-72765572EB5D}" destId="{1662F498-11FB-450D-8173-A94CF9F5F36A}" srcOrd="1" destOrd="0" presId="urn:microsoft.com/office/officeart/2005/8/layout/radial1"/>
    <dgm:cxn modelId="{25D21AE5-A630-4D19-B142-3C57D37B762D}" type="presOf" srcId="{254F3534-0A86-4333-8DBF-9E7BBE842293}" destId="{9ECBFC61-E251-4D81-A921-FA33E2D96B72}" srcOrd="0" destOrd="0" presId="urn:microsoft.com/office/officeart/2005/8/layout/radial1"/>
    <dgm:cxn modelId="{4AA029E7-8C84-4D71-93BE-926715CF808D}" type="presOf" srcId="{33C62C1E-D0BF-4F4B-8E61-D7CEA36DD4AA}" destId="{00FC15FB-DD0C-43E9-938A-D15BBB2E2FCF}" srcOrd="0" destOrd="0" presId="urn:microsoft.com/office/officeart/2005/8/layout/radial1"/>
    <dgm:cxn modelId="{F5BA3BF0-FF02-4116-9B85-892A16E8EF47}" srcId="{462AEC68-A025-4A1E-AFC1-9F4ECF2AE653}" destId="{EC3F6B75-BDB3-4D90-8E82-0C52606D7042}" srcOrd="3" destOrd="0" parTransId="{D5E8965A-9C0D-4B8A-AE80-72765572EB5D}" sibTransId="{2B3708E7-EF27-4466-B1DE-6A549BBF32D0}"/>
    <dgm:cxn modelId="{5E230BFC-DFE3-45D3-AF6A-700EF0E78C78}" type="presOf" srcId="{4ABE147E-DF29-45AE-8442-A617AA05473C}" destId="{E2D4A14D-58AD-47AD-B75F-5C64ADD0A13A}" srcOrd="0" destOrd="0" presId="urn:microsoft.com/office/officeart/2005/8/layout/radial1"/>
    <dgm:cxn modelId="{8FA51B65-F7DA-40F2-BA0B-5AA3FF2A0068}" type="presParOf" srcId="{056DE834-DC28-4DBA-BCCE-8C54124E3A04}" destId="{D1FE6DC6-8950-4F3B-89AB-84F0545197A5}" srcOrd="0" destOrd="0" presId="urn:microsoft.com/office/officeart/2005/8/layout/radial1"/>
    <dgm:cxn modelId="{102843FE-D4D0-4EA6-A095-3817730E7956}" type="presParOf" srcId="{056DE834-DC28-4DBA-BCCE-8C54124E3A04}" destId="{9ECBFC61-E251-4D81-A921-FA33E2D96B72}" srcOrd="1" destOrd="0" presId="urn:microsoft.com/office/officeart/2005/8/layout/radial1"/>
    <dgm:cxn modelId="{7D6475BA-ADBA-4CDF-A78E-54CFE681933F}" type="presParOf" srcId="{9ECBFC61-E251-4D81-A921-FA33E2D96B72}" destId="{D5343A12-BEBF-4AA6-885E-761053D0A40C}" srcOrd="0" destOrd="0" presId="urn:microsoft.com/office/officeart/2005/8/layout/radial1"/>
    <dgm:cxn modelId="{C1812A8D-375F-4B4B-B7B4-429E7B8D59EE}" type="presParOf" srcId="{056DE834-DC28-4DBA-BCCE-8C54124E3A04}" destId="{00FC15FB-DD0C-43E9-938A-D15BBB2E2FCF}" srcOrd="2" destOrd="0" presId="urn:microsoft.com/office/officeart/2005/8/layout/radial1"/>
    <dgm:cxn modelId="{8A6FAAF3-CD8A-46DC-9E94-5F65AFBB80F5}" type="presParOf" srcId="{056DE834-DC28-4DBA-BCCE-8C54124E3A04}" destId="{00353E93-D7B0-4AAA-85F1-6EA99272820C}" srcOrd="3" destOrd="0" presId="urn:microsoft.com/office/officeart/2005/8/layout/radial1"/>
    <dgm:cxn modelId="{3CFA95B6-F1F0-474D-8D6C-B0D0E402217E}" type="presParOf" srcId="{00353E93-D7B0-4AAA-85F1-6EA99272820C}" destId="{9CDD578E-CE0A-4CB8-BC4D-4237D213CE77}" srcOrd="0" destOrd="0" presId="urn:microsoft.com/office/officeart/2005/8/layout/radial1"/>
    <dgm:cxn modelId="{28EEE360-3940-444A-8F9E-D1379903BC0F}" type="presParOf" srcId="{056DE834-DC28-4DBA-BCCE-8C54124E3A04}" destId="{23020B05-32D6-4F08-993B-5490449F0956}" srcOrd="4" destOrd="0" presId="urn:microsoft.com/office/officeart/2005/8/layout/radial1"/>
    <dgm:cxn modelId="{F73C0875-D344-4407-A0F5-E9CEBFB4EE6C}" type="presParOf" srcId="{056DE834-DC28-4DBA-BCCE-8C54124E3A04}" destId="{E2D4A14D-58AD-47AD-B75F-5C64ADD0A13A}" srcOrd="5" destOrd="0" presId="urn:microsoft.com/office/officeart/2005/8/layout/radial1"/>
    <dgm:cxn modelId="{467FFA54-1EAF-457A-BDA4-0DC240D1F0E9}" type="presParOf" srcId="{E2D4A14D-58AD-47AD-B75F-5C64ADD0A13A}" destId="{C65CD9B7-5442-4AD8-9B88-5D7E214CB393}" srcOrd="0" destOrd="0" presId="urn:microsoft.com/office/officeart/2005/8/layout/radial1"/>
    <dgm:cxn modelId="{C1D534B3-A72F-4CCB-8894-261CF21F4377}" type="presParOf" srcId="{056DE834-DC28-4DBA-BCCE-8C54124E3A04}" destId="{41511D16-89CF-4D15-88C8-44B0B3EA2A82}" srcOrd="6" destOrd="0" presId="urn:microsoft.com/office/officeart/2005/8/layout/radial1"/>
    <dgm:cxn modelId="{22847351-04A0-4C4D-8B92-2BA042D36738}" type="presParOf" srcId="{056DE834-DC28-4DBA-BCCE-8C54124E3A04}" destId="{A0C0A92E-C34C-43BB-BCA0-E0B873232670}" srcOrd="7" destOrd="0" presId="urn:microsoft.com/office/officeart/2005/8/layout/radial1"/>
    <dgm:cxn modelId="{CBD12E29-7C61-4B00-AF1E-27AC53E6FBB4}" type="presParOf" srcId="{A0C0A92E-C34C-43BB-BCA0-E0B873232670}" destId="{1662F498-11FB-450D-8173-A94CF9F5F36A}" srcOrd="0" destOrd="0" presId="urn:microsoft.com/office/officeart/2005/8/layout/radial1"/>
    <dgm:cxn modelId="{7ED55BD2-770C-4525-B613-EBE80EF410B8}" type="presParOf" srcId="{056DE834-DC28-4DBA-BCCE-8C54124E3A04}" destId="{5B7ED7B3-5AFE-40AC-9729-640BA9D310E3}"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4FA9BD-A7B9-4398-8438-E615143E0103}" type="doc">
      <dgm:prSet loTypeId="urn:microsoft.com/office/officeart/2005/8/layout/hProcess4" loCatId="process" qsTypeId="urn:microsoft.com/office/officeart/2005/8/quickstyle/simple1" qsCatId="simple" csTypeId="urn:microsoft.com/office/officeart/2005/8/colors/colorful4" csCatId="colorful" phldr="1"/>
      <dgm:spPr/>
      <dgm:t>
        <a:bodyPr/>
        <a:lstStyle/>
        <a:p>
          <a:endParaRPr lang="en-SG"/>
        </a:p>
      </dgm:t>
    </dgm:pt>
    <dgm:pt modelId="{DCCECC8B-7008-4552-8415-B5FE72110348}">
      <dgm:prSet phldrT="[Text]"/>
      <dgm:spPr/>
      <dgm:t>
        <a:bodyPr/>
        <a:lstStyle/>
        <a:p>
          <a:r>
            <a:rPr lang="zh-CN" altLang="en-US" dirty="0"/>
            <a:t>文章表达基础</a:t>
          </a:r>
          <a:endParaRPr lang="en-SG" dirty="0"/>
        </a:p>
      </dgm:t>
    </dgm:pt>
    <dgm:pt modelId="{3D1108A1-AA2B-497F-B64E-D1F81881851B}" type="parTrans" cxnId="{E1211844-6E7A-4739-9F7A-372CB749958C}">
      <dgm:prSet/>
      <dgm:spPr/>
      <dgm:t>
        <a:bodyPr/>
        <a:lstStyle/>
        <a:p>
          <a:endParaRPr lang="en-SG"/>
        </a:p>
      </dgm:t>
    </dgm:pt>
    <dgm:pt modelId="{8BC18B6F-E7CF-4EFA-803E-56E5D931ED8F}" type="sibTrans" cxnId="{E1211844-6E7A-4739-9F7A-372CB749958C}">
      <dgm:prSet/>
      <dgm:spPr/>
      <dgm:t>
        <a:bodyPr/>
        <a:lstStyle/>
        <a:p>
          <a:endParaRPr lang="en-SG"/>
        </a:p>
      </dgm:t>
    </dgm:pt>
    <dgm:pt modelId="{22619284-F159-4952-B4B0-9C1CCF6424AE}">
      <dgm:prSet phldrT="[Text]"/>
      <dgm:spPr/>
      <dgm:t>
        <a:bodyPr/>
        <a:lstStyle/>
        <a:p>
          <a:r>
            <a:rPr lang="zh-CN" altLang="en-US" dirty="0"/>
            <a:t>句子通顺，表达流畅，不存在病句或不通顺的地方</a:t>
          </a:r>
          <a:endParaRPr lang="en-SG" dirty="0"/>
        </a:p>
      </dgm:t>
    </dgm:pt>
    <dgm:pt modelId="{38C3F46F-8B01-4B53-B356-5B56916F5B68}" type="parTrans" cxnId="{136D0E5A-EFCE-4D5B-A5A9-F10E800E866B}">
      <dgm:prSet/>
      <dgm:spPr/>
      <dgm:t>
        <a:bodyPr/>
        <a:lstStyle/>
        <a:p>
          <a:endParaRPr lang="en-SG"/>
        </a:p>
      </dgm:t>
    </dgm:pt>
    <dgm:pt modelId="{01302A64-B0C1-408C-BB48-F12533694491}" type="sibTrans" cxnId="{136D0E5A-EFCE-4D5B-A5A9-F10E800E866B}">
      <dgm:prSet/>
      <dgm:spPr/>
      <dgm:t>
        <a:bodyPr/>
        <a:lstStyle/>
        <a:p>
          <a:endParaRPr lang="en-SG"/>
        </a:p>
      </dgm:t>
    </dgm:pt>
    <dgm:pt modelId="{04A7383D-9F01-4CAD-9A0C-5A91458E2AE0}">
      <dgm:prSet phldrT="[Text]"/>
      <dgm:spPr/>
      <dgm:t>
        <a:bodyPr/>
        <a:lstStyle/>
        <a:p>
          <a:r>
            <a:rPr lang="zh-CN" altLang="en-US" dirty="0"/>
            <a:t>观点清晰，见解明了，排除模糊的文章内容</a:t>
          </a:r>
          <a:endParaRPr lang="en-SG" dirty="0"/>
        </a:p>
      </dgm:t>
    </dgm:pt>
    <dgm:pt modelId="{2A34982C-F20A-4814-817B-5EE8DCD700FB}" type="parTrans" cxnId="{3C84E1CB-85B0-46BD-8A1F-5B778BB5AD23}">
      <dgm:prSet/>
      <dgm:spPr/>
      <dgm:t>
        <a:bodyPr/>
        <a:lstStyle/>
        <a:p>
          <a:endParaRPr lang="en-SG"/>
        </a:p>
      </dgm:t>
    </dgm:pt>
    <dgm:pt modelId="{7E195B2E-8902-4D8C-AE1D-EE9A88379B53}" type="sibTrans" cxnId="{3C84E1CB-85B0-46BD-8A1F-5B778BB5AD23}">
      <dgm:prSet/>
      <dgm:spPr/>
      <dgm:t>
        <a:bodyPr/>
        <a:lstStyle/>
        <a:p>
          <a:endParaRPr lang="en-SG"/>
        </a:p>
      </dgm:t>
    </dgm:pt>
    <dgm:pt modelId="{2DAE1736-6001-456D-B16A-9CF4E95594FB}">
      <dgm:prSet phldrT="[Text]"/>
      <dgm:spPr/>
      <dgm:t>
        <a:bodyPr/>
        <a:lstStyle/>
        <a:p>
          <a:r>
            <a:rPr lang="zh-CN" altLang="en-US" dirty="0"/>
            <a:t>符合学术论文标准和语言规范</a:t>
          </a:r>
          <a:endParaRPr lang="en-SG" dirty="0"/>
        </a:p>
      </dgm:t>
    </dgm:pt>
    <dgm:pt modelId="{2AAC917F-6845-4B99-9901-D27A65784619}" type="parTrans" cxnId="{B4AC6D33-7CF4-4AA6-9353-58EBD7B0DDAF}">
      <dgm:prSet/>
      <dgm:spPr/>
      <dgm:t>
        <a:bodyPr/>
        <a:lstStyle/>
        <a:p>
          <a:endParaRPr lang="en-SG"/>
        </a:p>
      </dgm:t>
    </dgm:pt>
    <dgm:pt modelId="{5A7894DA-F559-4059-8F7A-B3DA83684CFA}" type="sibTrans" cxnId="{B4AC6D33-7CF4-4AA6-9353-58EBD7B0DDAF}">
      <dgm:prSet/>
      <dgm:spPr/>
      <dgm:t>
        <a:bodyPr/>
        <a:lstStyle/>
        <a:p>
          <a:endParaRPr lang="en-SG"/>
        </a:p>
      </dgm:t>
    </dgm:pt>
    <dgm:pt modelId="{4863F46F-260C-47CA-8494-022A013BB44F}">
      <dgm:prSet phldrT="[Text]"/>
      <dgm:spPr/>
      <dgm:t>
        <a:bodyPr/>
        <a:lstStyle/>
        <a:p>
          <a:r>
            <a:rPr lang="zh-CN" altLang="en-US" dirty="0"/>
            <a:t>语言精准但表达谨慎</a:t>
          </a:r>
          <a:endParaRPr lang="en-SG" dirty="0"/>
        </a:p>
      </dgm:t>
    </dgm:pt>
    <dgm:pt modelId="{651D568F-B8B9-4B75-9754-09CC3AEC7F4C}" type="parTrans" cxnId="{A0083D5B-F5F5-490A-B587-77795C55500A}">
      <dgm:prSet/>
      <dgm:spPr/>
      <dgm:t>
        <a:bodyPr/>
        <a:lstStyle/>
        <a:p>
          <a:endParaRPr lang="en-SG"/>
        </a:p>
      </dgm:t>
    </dgm:pt>
    <dgm:pt modelId="{980E5CBB-C128-4877-BBB0-33EA2A1433ED}" type="sibTrans" cxnId="{A0083D5B-F5F5-490A-B587-77795C55500A}">
      <dgm:prSet/>
      <dgm:spPr/>
      <dgm:t>
        <a:bodyPr/>
        <a:lstStyle/>
        <a:p>
          <a:endParaRPr lang="en-SG"/>
        </a:p>
      </dgm:t>
    </dgm:pt>
    <dgm:pt modelId="{159D0B65-C5F1-4CF1-95AB-15FBE7587F6C}">
      <dgm:prSet phldrT="[Text]"/>
      <dgm:spPr/>
      <dgm:t>
        <a:bodyPr/>
        <a:lstStyle/>
        <a:p>
          <a:r>
            <a:rPr lang="zh-CN" altLang="en-US" dirty="0"/>
            <a:t>少用或慎用成语、比喻或其它修辞方式</a:t>
          </a:r>
          <a:endParaRPr lang="en-SG" dirty="0"/>
        </a:p>
      </dgm:t>
    </dgm:pt>
    <dgm:pt modelId="{FB12A7D9-74A2-43D1-9C0C-C09278D67A74}" type="parTrans" cxnId="{59E13153-C565-4A64-8685-7BAF751993FB}">
      <dgm:prSet/>
      <dgm:spPr/>
      <dgm:t>
        <a:bodyPr/>
        <a:lstStyle/>
        <a:p>
          <a:endParaRPr lang="en-SG"/>
        </a:p>
      </dgm:t>
    </dgm:pt>
    <dgm:pt modelId="{2655EFC8-60E8-44B0-9749-A35A004B20EE}" type="sibTrans" cxnId="{59E13153-C565-4A64-8685-7BAF751993FB}">
      <dgm:prSet/>
      <dgm:spPr/>
      <dgm:t>
        <a:bodyPr/>
        <a:lstStyle/>
        <a:p>
          <a:endParaRPr lang="en-SG"/>
        </a:p>
      </dgm:t>
    </dgm:pt>
    <dgm:pt modelId="{96D74266-632E-479A-ADC5-4569A7FAE1C5}">
      <dgm:prSet phldrT="[Text]"/>
      <dgm:spPr/>
      <dgm:t>
        <a:bodyPr/>
        <a:lstStyle/>
        <a:p>
          <a:r>
            <a:rPr lang="zh-CN" altLang="en-US" dirty="0"/>
            <a:t>文笔优美且可读性强</a:t>
          </a:r>
          <a:endParaRPr lang="en-SG" dirty="0"/>
        </a:p>
      </dgm:t>
    </dgm:pt>
    <dgm:pt modelId="{B00603A7-4511-4531-B558-B63F36DAE5BC}" type="parTrans" cxnId="{1D2156B4-578A-4431-A798-9FE549BAA3DA}">
      <dgm:prSet/>
      <dgm:spPr/>
      <dgm:t>
        <a:bodyPr/>
        <a:lstStyle/>
        <a:p>
          <a:endParaRPr lang="en-SG"/>
        </a:p>
      </dgm:t>
    </dgm:pt>
    <dgm:pt modelId="{38E0EC5A-93EE-4FB5-8E66-627000A455B3}" type="sibTrans" cxnId="{1D2156B4-578A-4431-A798-9FE549BAA3DA}">
      <dgm:prSet/>
      <dgm:spPr/>
      <dgm:t>
        <a:bodyPr/>
        <a:lstStyle/>
        <a:p>
          <a:endParaRPr lang="en-SG"/>
        </a:p>
      </dgm:t>
    </dgm:pt>
    <dgm:pt modelId="{3A73847A-97D7-4D85-B830-174A5100C075}">
      <dgm:prSet phldrT="[Text]"/>
      <dgm:spPr/>
      <dgm:t>
        <a:bodyPr/>
        <a:lstStyle/>
        <a:p>
          <a:r>
            <a:rPr lang="zh-CN" altLang="en-US" dirty="0"/>
            <a:t>文笔优美但不要影响到对观点的精准表达</a:t>
          </a:r>
          <a:endParaRPr lang="en-SG" dirty="0"/>
        </a:p>
      </dgm:t>
    </dgm:pt>
    <dgm:pt modelId="{01C75FD2-58B1-4BB6-B6CD-FF0FDAFB3019}" type="parTrans" cxnId="{0C1F5244-9534-4F4D-AD5A-05A544731F2E}">
      <dgm:prSet/>
      <dgm:spPr/>
      <dgm:t>
        <a:bodyPr/>
        <a:lstStyle/>
        <a:p>
          <a:endParaRPr lang="en-SG"/>
        </a:p>
      </dgm:t>
    </dgm:pt>
    <dgm:pt modelId="{58502DD6-348E-48AC-BABD-788F51CD0610}" type="sibTrans" cxnId="{0C1F5244-9534-4F4D-AD5A-05A544731F2E}">
      <dgm:prSet/>
      <dgm:spPr/>
      <dgm:t>
        <a:bodyPr/>
        <a:lstStyle/>
        <a:p>
          <a:endParaRPr lang="en-SG"/>
        </a:p>
      </dgm:t>
    </dgm:pt>
    <dgm:pt modelId="{0198766A-7521-4AB6-AAC2-0DA18A1EB5A7}">
      <dgm:prSet phldrT="[Text]"/>
      <dgm:spPr/>
      <dgm:t>
        <a:bodyPr/>
        <a:lstStyle/>
        <a:p>
          <a:endParaRPr lang="en-SG" dirty="0"/>
        </a:p>
      </dgm:t>
    </dgm:pt>
    <dgm:pt modelId="{3B5F2884-EE62-4F66-A366-67044EC7D32B}" type="parTrans" cxnId="{0A45AE9E-CD7A-4902-88BF-48E8E68738F0}">
      <dgm:prSet/>
      <dgm:spPr/>
      <dgm:t>
        <a:bodyPr/>
        <a:lstStyle/>
        <a:p>
          <a:endParaRPr lang="en-SG"/>
        </a:p>
      </dgm:t>
    </dgm:pt>
    <dgm:pt modelId="{48CB6F04-AEF7-4020-858F-82533AA52870}" type="sibTrans" cxnId="{0A45AE9E-CD7A-4902-88BF-48E8E68738F0}">
      <dgm:prSet/>
      <dgm:spPr/>
      <dgm:t>
        <a:bodyPr/>
        <a:lstStyle/>
        <a:p>
          <a:endParaRPr lang="en-SG"/>
        </a:p>
      </dgm:t>
    </dgm:pt>
    <dgm:pt modelId="{D0FEED5D-259A-4373-9991-247C6B80DA31}">
      <dgm:prSet phldrT="[Text]"/>
      <dgm:spPr/>
      <dgm:t>
        <a:bodyPr/>
        <a:lstStyle/>
        <a:p>
          <a:r>
            <a:rPr lang="zh-CN" altLang="en-US" dirty="0"/>
            <a:t>辞藻可以适当的华丽，但不要过分</a:t>
          </a:r>
          <a:endParaRPr lang="en-SG" dirty="0"/>
        </a:p>
      </dgm:t>
    </dgm:pt>
    <dgm:pt modelId="{A795C18F-DCB9-40B7-A0A3-59B2B2024C45}" type="parTrans" cxnId="{737D842A-5B80-4884-9AF6-DBDCBF0B5D45}">
      <dgm:prSet/>
      <dgm:spPr/>
      <dgm:t>
        <a:bodyPr/>
        <a:lstStyle/>
        <a:p>
          <a:endParaRPr lang="en-SG"/>
        </a:p>
      </dgm:t>
    </dgm:pt>
    <dgm:pt modelId="{679AA1F5-6A2F-49E1-A1D7-FA6832483D20}" type="sibTrans" cxnId="{737D842A-5B80-4884-9AF6-DBDCBF0B5D45}">
      <dgm:prSet/>
      <dgm:spPr/>
      <dgm:t>
        <a:bodyPr/>
        <a:lstStyle/>
        <a:p>
          <a:endParaRPr lang="en-SG"/>
        </a:p>
      </dgm:t>
    </dgm:pt>
    <dgm:pt modelId="{21DEB954-9E32-4F56-981F-B562F4E177DD}" type="pres">
      <dgm:prSet presAssocID="{B44FA9BD-A7B9-4398-8438-E615143E0103}" presName="Name0" presStyleCnt="0">
        <dgm:presLayoutVars>
          <dgm:dir/>
          <dgm:animLvl val="lvl"/>
          <dgm:resizeHandles val="exact"/>
        </dgm:presLayoutVars>
      </dgm:prSet>
      <dgm:spPr/>
    </dgm:pt>
    <dgm:pt modelId="{E4F27264-1238-43F5-8541-EAD2869245ED}" type="pres">
      <dgm:prSet presAssocID="{B44FA9BD-A7B9-4398-8438-E615143E0103}" presName="tSp" presStyleCnt="0"/>
      <dgm:spPr/>
    </dgm:pt>
    <dgm:pt modelId="{015F94D4-97B2-47E9-909C-6D836727139C}" type="pres">
      <dgm:prSet presAssocID="{B44FA9BD-A7B9-4398-8438-E615143E0103}" presName="bSp" presStyleCnt="0"/>
      <dgm:spPr/>
    </dgm:pt>
    <dgm:pt modelId="{88A44A22-8E0B-404B-9D35-86D134D2A23C}" type="pres">
      <dgm:prSet presAssocID="{B44FA9BD-A7B9-4398-8438-E615143E0103}" presName="process" presStyleCnt="0"/>
      <dgm:spPr/>
    </dgm:pt>
    <dgm:pt modelId="{A60640F7-966A-40C1-8BB3-7AB09289F70C}" type="pres">
      <dgm:prSet presAssocID="{DCCECC8B-7008-4552-8415-B5FE72110348}" presName="composite1" presStyleCnt="0"/>
      <dgm:spPr/>
    </dgm:pt>
    <dgm:pt modelId="{B12FF8D9-AE88-4410-87F8-034EF2D2E886}" type="pres">
      <dgm:prSet presAssocID="{DCCECC8B-7008-4552-8415-B5FE72110348}" presName="dummyNode1" presStyleLbl="node1" presStyleIdx="0" presStyleCnt="3"/>
      <dgm:spPr/>
    </dgm:pt>
    <dgm:pt modelId="{EFB34860-A408-4138-94E2-88368A8F8F1F}" type="pres">
      <dgm:prSet presAssocID="{DCCECC8B-7008-4552-8415-B5FE72110348}" presName="childNode1" presStyleLbl="bgAcc1" presStyleIdx="0" presStyleCnt="3">
        <dgm:presLayoutVars>
          <dgm:bulletEnabled val="1"/>
        </dgm:presLayoutVars>
      </dgm:prSet>
      <dgm:spPr/>
    </dgm:pt>
    <dgm:pt modelId="{D0811D01-F9D6-488E-A414-6078D2F0935B}" type="pres">
      <dgm:prSet presAssocID="{DCCECC8B-7008-4552-8415-B5FE72110348}" presName="childNode1tx" presStyleLbl="bgAcc1" presStyleIdx="0" presStyleCnt="3">
        <dgm:presLayoutVars>
          <dgm:bulletEnabled val="1"/>
        </dgm:presLayoutVars>
      </dgm:prSet>
      <dgm:spPr/>
    </dgm:pt>
    <dgm:pt modelId="{6EC9CC18-261D-4365-A6DE-906E9B2FCEE7}" type="pres">
      <dgm:prSet presAssocID="{DCCECC8B-7008-4552-8415-B5FE72110348}" presName="parentNode1" presStyleLbl="node1" presStyleIdx="0" presStyleCnt="3">
        <dgm:presLayoutVars>
          <dgm:chMax val="1"/>
          <dgm:bulletEnabled val="1"/>
        </dgm:presLayoutVars>
      </dgm:prSet>
      <dgm:spPr/>
    </dgm:pt>
    <dgm:pt modelId="{A40BE36E-4096-48FE-BA21-69CC01F2E011}" type="pres">
      <dgm:prSet presAssocID="{DCCECC8B-7008-4552-8415-B5FE72110348}" presName="connSite1" presStyleCnt="0"/>
      <dgm:spPr/>
    </dgm:pt>
    <dgm:pt modelId="{9C351CBC-7B86-4E45-8BB5-1AADC0100070}" type="pres">
      <dgm:prSet presAssocID="{8BC18B6F-E7CF-4EFA-803E-56E5D931ED8F}" presName="Name9" presStyleLbl="sibTrans2D1" presStyleIdx="0" presStyleCnt="2"/>
      <dgm:spPr/>
    </dgm:pt>
    <dgm:pt modelId="{B41E708E-5006-486A-991F-7183D30D7468}" type="pres">
      <dgm:prSet presAssocID="{2DAE1736-6001-456D-B16A-9CF4E95594FB}" presName="composite2" presStyleCnt="0"/>
      <dgm:spPr/>
    </dgm:pt>
    <dgm:pt modelId="{00A3501E-F8B6-4C4E-84B2-9146F4AB7396}" type="pres">
      <dgm:prSet presAssocID="{2DAE1736-6001-456D-B16A-9CF4E95594FB}" presName="dummyNode2" presStyleLbl="node1" presStyleIdx="0" presStyleCnt="3"/>
      <dgm:spPr/>
    </dgm:pt>
    <dgm:pt modelId="{2B84F379-B082-452F-9C22-CC3A439EE997}" type="pres">
      <dgm:prSet presAssocID="{2DAE1736-6001-456D-B16A-9CF4E95594FB}" presName="childNode2" presStyleLbl="bgAcc1" presStyleIdx="1" presStyleCnt="3">
        <dgm:presLayoutVars>
          <dgm:bulletEnabled val="1"/>
        </dgm:presLayoutVars>
      </dgm:prSet>
      <dgm:spPr/>
    </dgm:pt>
    <dgm:pt modelId="{3591DD1D-BC64-441D-B6A9-87815E7998D8}" type="pres">
      <dgm:prSet presAssocID="{2DAE1736-6001-456D-B16A-9CF4E95594FB}" presName="childNode2tx" presStyleLbl="bgAcc1" presStyleIdx="1" presStyleCnt="3">
        <dgm:presLayoutVars>
          <dgm:bulletEnabled val="1"/>
        </dgm:presLayoutVars>
      </dgm:prSet>
      <dgm:spPr/>
    </dgm:pt>
    <dgm:pt modelId="{3F46A8A7-BC12-4966-BF44-94EA8BA35FC2}" type="pres">
      <dgm:prSet presAssocID="{2DAE1736-6001-456D-B16A-9CF4E95594FB}" presName="parentNode2" presStyleLbl="node1" presStyleIdx="1" presStyleCnt="3">
        <dgm:presLayoutVars>
          <dgm:chMax val="0"/>
          <dgm:bulletEnabled val="1"/>
        </dgm:presLayoutVars>
      </dgm:prSet>
      <dgm:spPr/>
    </dgm:pt>
    <dgm:pt modelId="{6EDAA7F2-E535-45D5-B1B0-EE11E9EC74AC}" type="pres">
      <dgm:prSet presAssocID="{2DAE1736-6001-456D-B16A-9CF4E95594FB}" presName="connSite2" presStyleCnt="0"/>
      <dgm:spPr/>
    </dgm:pt>
    <dgm:pt modelId="{549D4083-0CBC-46B0-9557-40039D3B87B2}" type="pres">
      <dgm:prSet presAssocID="{5A7894DA-F559-4059-8F7A-B3DA83684CFA}" presName="Name18" presStyleLbl="sibTrans2D1" presStyleIdx="1" presStyleCnt="2"/>
      <dgm:spPr/>
    </dgm:pt>
    <dgm:pt modelId="{7A376283-C44B-46C2-9DED-B88C73435D40}" type="pres">
      <dgm:prSet presAssocID="{96D74266-632E-479A-ADC5-4569A7FAE1C5}" presName="composite1" presStyleCnt="0"/>
      <dgm:spPr/>
    </dgm:pt>
    <dgm:pt modelId="{ED2FF973-9203-4D69-A3B6-BBAB831FEC92}" type="pres">
      <dgm:prSet presAssocID="{96D74266-632E-479A-ADC5-4569A7FAE1C5}" presName="dummyNode1" presStyleLbl="node1" presStyleIdx="1" presStyleCnt="3"/>
      <dgm:spPr/>
    </dgm:pt>
    <dgm:pt modelId="{5C72BDF1-123C-420D-9E22-CAAFBD64DCDE}" type="pres">
      <dgm:prSet presAssocID="{96D74266-632E-479A-ADC5-4569A7FAE1C5}" presName="childNode1" presStyleLbl="bgAcc1" presStyleIdx="2" presStyleCnt="3">
        <dgm:presLayoutVars>
          <dgm:bulletEnabled val="1"/>
        </dgm:presLayoutVars>
      </dgm:prSet>
      <dgm:spPr/>
    </dgm:pt>
    <dgm:pt modelId="{636E8786-3873-4423-957C-216ADD4ADA14}" type="pres">
      <dgm:prSet presAssocID="{96D74266-632E-479A-ADC5-4569A7FAE1C5}" presName="childNode1tx" presStyleLbl="bgAcc1" presStyleIdx="2" presStyleCnt="3">
        <dgm:presLayoutVars>
          <dgm:bulletEnabled val="1"/>
        </dgm:presLayoutVars>
      </dgm:prSet>
      <dgm:spPr/>
    </dgm:pt>
    <dgm:pt modelId="{B2A3ABFB-5989-4462-94D5-E33A090DC05E}" type="pres">
      <dgm:prSet presAssocID="{96D74266-632E-479A-ADC5-4569A7FAE1C5}" presName="parentNode1" presStyleLbl="node1" presStyleIdx="2" presStyleCnt="3">
        <dgm:presLayoutVars>
          <dgm:chMax val="1"/>
          <dgm:bulletEnabled val="1"/>
        </dgm:presLayoutVars>
      </dgm:prSet>
      <dgm:spPr/>
    </dgm:pt>
    <dgm:pt modelId="{B0ECCF04-AF01-4F1B-A6D3-DE248F303D61}" type="pres">
      <dgm:prSet presAssocID="{96D74266-632E-479A-ADC5-4569A7FAE1C5}" presName="connSite1" presStyleCnt="0"/>
      <dgm:spPr/>
    </dgm:pt>
  </dgm:ptLst>
  <dgm:cxnLst>
    <dgm:cxn modelId="{03ADBA0A-C3E6-4A9F-9E52-172B3A674798}" type="presOf" srcId="{0198766A-7521-4AB6-AAC2-0DA18A1EB5A7}" destId="{5C72BDF1-123C-420D-9E22-CAAFBD64DCDE}" srcOrd="0" destOrd="2" presId="urn:microsoft.com/office/officeart/2005/8/layout/hProcess4"/>
    <dgm:cxn modelId="{32652610-0AFA-4436-8E3F-CB5C890AA93F}" type="presOf" srcId="{D0FEED5D-259A-4373-9991-247C6B80DA31}" destId="{636E8786-3873-4423-957C-216ADD4ADA14}" srcOrd="1" destOrd="1" presId="urn:microsoft.com/office/officeart/2005/8/layout/hProcess4"/>
    <dgm:cxn modelId="{4461EA10-EA63-487D-BA79-AA7C7E2DE94B}" type="presOf" srcId="{4863F46F-260C-47CA-8494-022A013BB44F}" destId="{2B84F379-B082-452F-9C22-CC3A439EE997}" srcOrd="0" destOrd="0" presId="urn:microsoft.com/office/officeart/2005/8/layout/hProcess4"/>
    <dgm:cxn modelId="{A5E07915-42B7-4312-AB75-A98E28B61EDF}" type="presOf" srcId="{5A7894DA-F559-4059-8F7A-B3DA83684CFA}" destId="{549D4083-0CBC-46B0-9557-40039D3B87B2}" srcOrd="0" destOrd="0" presId="urn:microsoft.com/office/officeart/2005/8/layout/hProcess4"/>
    <dgm:cxn modelId="{EF111A1D-A157-47CB-88A3-FCC4FCE1DAB3}" type="presOf" srcId="{8BC18B6F-E7CF-4EFA-803E-56E5D931ED8F}" destId="{9C351CBC-7B86-4E45-8BB5-1AADC0100070}" srcOrd="0" destOrd="0" presId="urn:microsoft.com/office/officeart/2005/8/layout/hProcess4"/>
    <dgm:cxn modelId="{737D842A-5B80-4884-9AF6-DBDCBF0B5D45}" srcId="{96D74266-632E-479A-ADC5-4569A7FAE1C5}" destId="{D0FEED5D-259A-4373-9991-247C6B80DA31}" srcOrd="1" destOrd="0" parTransId="{A795C18F-DCB9-40B7-A0A3-59B2B2024C45}" sibTransId="{679AA1F5-6A2F-49E1-A1D7-FA6832483D20}"/>
    <dgm:cxn modelId="{B4AC6D33-7CF4-4AA6-9353-58EBD7B0DDAF}" srcId="{B44FA9BD-A7B9-4398-8438-E615143E0103}" destId="{2DAE1736-6001-456D-B16A-9CF4E95594FB}" srcOrd="1" destOrd="0" parTransId="{2AAC917F-6845-4B99-9901-D27A65784619}" sibTransId="{5A7894DA-F559-4059-8F7A-B3DA83684CFA}"/>
    <dgm:cxn modelId="{9ED23436-6ED7-43C6-A437-61F08BE36569}" type="presOf" srcId="{B44FA9BD-A7B9-4398-8438-E615143E0103}" destId="{21DEB954-9E32-4F56-981F-B562F4E177DD}" srcOrd="0" destOrd="0" presId="urn:microsoft.com/office/officeart/2005/8/layout/hProcess4"/>
    <dgm:cxn modelId="{F8A01D3D-57AB-4638-9742-F59A211FE762}" type="presOf" srcId="{159D0B65-C5F1-4CF1-95AB-15FBE7587F6C}" destId="{3591DD1D-BC64-441D-B6A9-87815E7998D8}" srcOrd="1" destOrd="1" presId="urn:microsoft.com/office/officeart/2005/8/layout/hProcess4"/>
    <dgm:cxn modelId="{A0083D5B-F5F5-490A-B587-77795C55500A}" srcId="{2DAE1736-6001-456D-B16A-9CF4E95594FB}" destId="{4863F46F-260C-47CA-8494-022A013BB44F}" srcOrd="0" destOrd="0" parTransId="{651D568F-B8B9-4B75-9754-09CC3AEC7F4C}" sibTransId="{980E5CBB-C128-4877-BBB0-33EA2A1433ED}"/>
    <dgm:cxn modelId="{F1E90E43-BFD9-4FEE-9436-F652B92AE787}" type="presOf" srcId="{3A73847A-97D7-4D85-B830-174A5100C075}" destId="{636E8786-3873-4423-957C-216ADD4ADA14}" srcOrd="1" destOrd="0" presId="urn:microsoft.com/office/officeart/2005/8/layout/hProcess4"/>
    <dgm:cxn modelId="{E1211844-6E7A-4739-9F7A-372CB749958C}" srcId="{B44FA9BD-A7B9-4398-8438-E615143E0103}" destId="{DCCECC8B-7008-4552-8415-B5FE72110348}" srcOrd="0" destOrd="0" parTransId="{3D1108A1-AA2B-497F-B64E-D1F81881851B}" sibTransId="{8BC18B6F-E7CF-4EFA-803E-56E5D931ED8F}"/>
    <dgm:cxn modelId="{0C1F5244-9534-4F4D-AD5A-05A544731F2E}" srcId="{96D74266-632E-479A-ADC5-4569A7FAE1C5}" destId="{3A73847A-97D7-4D85-B830-174A5100C075}" srcOrd="0" destOrd="0" parTransId="{01C75FD2-58B1-4BB6-B6CD-FF0FDAFB3019}" sibTransId="{58502DD6-348E-48AC-BABD-788F51CD0610}"/>
    <dgm:cxn modelId="{8552E044-03FF-4334-84EB-3F78DE0F6BE5}" type="presOf" srcId="{3A73847A-97D7-4D85-B830-174A5100C075}" destId="{5C72BDF1-123C-420D-9E22-CAAFBD64DCDE}" srcOrd="0" destOrd="0" presId="urn:microsoft.com/office/officeart/2005/8/layout/hProcess4"/>
    <dgm:cxn modelId="{EF864549-FB10-440A-A3DB-72BB23452B60}" type="presOf" srcId="{2DAE1736-6001-456D-B16A-9CF4E95594FB}" destId="{3F46A8A7-BC12-4966-BF44-94EA8BA35FC2}" srcOrd="0" destOrd="0" presId="urn:microsoft.com/office/officeart/2005/8/layout/hProcess4"/>
    <dgm:cxn modelId="{59E13153-C565-4A64-8685-7BAF751993FB}" srcId="{2DAE1736-6001-456D-B16A-9CF4E95594FB}" destId="{159D0B65-C5F1-4CF1-95AB-15FBE7587F6C}" srcOrd="1" destOrd="0" parTransId="{FB12A7D9-74A2-43D1-9C0C-C09278D67A74}" sibTransId="{2655EFC8-60E8-44B0-9749-A35A004B20EE}"/>
    <dgm:cxn modelId="{136D0E5A-EFCE-4D5B-A5A9-F10E800E866B}" srcId="{DCCECC8B-7008-4552-8415-B5FE72110348}" destId="{22619284-F159-4952-B4B0-9C1CCF6424AE}" srcOrd="0" destOrd="0" parTransId="{38C3F46F-8B01-4B53-B356-5B56916F5B68}" sibTransId="{01302A64-B0C1-408C-BB48-F12533694491}"/>
    <dgm:cxn modelId="{88796F82-2C7D-41FA-AA17-6A651FE08763}" type="presOf" srcId="{22619284-F159-4952-B4B0-9C1CCF6424AE}" destId="{D0811D01-F9D6-488E-A414-6078D2F0935B}" srcOrd="1" destOrd="0" presId="urn:microsoft.com/office/officeart/2005/8/layout/hProcess4"/>
    <dgm:cxn modelId="{C3852D8C-B1C3-44DF-B802-895865D7C87C}" type="presOf" srcId="{22619284-F159-4952-B4B0-9C1CCF6424AE}" destId="{EFB34860-A408-4138-94E2-88368A8F8F1F}" srcOrd="0" destOrd="0" presId="urn:microsoft.com/office/officeart/2005/8/layout/hProcess4"/>
    <dgm:cxn modelId="{7C5A308E-9EEC-4C9A-A407-D6433AD51458}" type="presOf" srcId="{4863F46F-260C-47CA-8494-022A013BB44F}" destId="{3591DD1D-BC64-441D-B6A9-87815E7998D8}" srcOrd="1" destOrd="0" presId="urn:microsoft.com/office/officeart/2005/8/layout/hProcess4"/>
    <dgm:cxn modelId="{4449AC9B-17C9-400C-828D-F3309CF6A84B}" type="presOf" srcId="{04A7383D-9F01-4CAD-9A0C-5A91458E2AE0}" destId="{EFB34860-A408-4138-94E2-88368A8F8F1F}" srcOrd="0" destOrd="1" presId="urn:microsoft.com/office/officeart/2005/8/layout/hProcess4"/>
    <dgm:cxn modelId="{0A45AE9E-CD7A-4902-88BF-48E8E68738F0}" srcId="{96D74266-632E-479A-ADC5-4569A7FAE1C5}" destId="{0198766A-7521-4AB6-AAC2-0DA18A1EB5A7}" srcOrd="2" destOrd="0" parTransId="{3B5F2884-EE62-4F66-A366-67044EC7D32B}" sibTransId="{48CB6F04-AEF7-4020-858F-82533AA52870}"/>
    <dgm:cxn modelId="{1D2156B4-578A-4431-A798-9FE549BAA3DA}" srcId="{B44FA9BD-A7B9-4398-8438-E615143E0103}" destId="{96D74266-632E-479A-ADC5-4569A7FAE1C5}" srcOrd="2" destOrd="0" parTransId="{B00603A7-4511-4531-B558-B63F36DAE5BC}" sibTransId="{38E0EC5A-93EE-4FB5-8E66-627000A455B3}"/>
    <dgm:cxn modelId="{8D263DBE-5999-4792-829B-CA76CF3520E4}" type="presOf" srcId="{04A7383D-9F01-4CAD-9A0C-5A91458E2AE0}" destId="{D0811D01-F9D6-488E-A414-6078D2F0935B}" srcOrd="1" destOrd="1" presId="urn:microsoft.com/office/officeart/2005/8/layout/hProcess4"/>
    <dgm:cxn modelId="{EE823CC0-3CDE-4102-B1E5-A4C1E482E0A4}" type="presOf" srcId="{D0FEED5D-259A-4373-9991-247C6B80DA31}" destId="{5C72BDF1-123C-420D-9E22-CAAFBD64DCDE}" srcOrd="0" destOrd="1" presId="urn:microsoft.com/office/officeart/2005/8/layout/hProcess4"/>
    <dgm:cxn modelId="{AFCF02C3-5C41-4ED7-89D4-4692628916FE}" type="presOf" srcId="{96D74266-632E-479A-ADC5-4569A7FAE1C5}" destId="{B2A3ABFB-5989-4462-94D5-E33A090DC05E}" srcOrd="0" destOrd="0" presId="urn:microsoft.com/office/officeart/2005/8/layout/hProcess4"/>
    <dgm:cxn modelId="{1DF643CB-CC35-44CD-B1E2-33A2971EF214}" type="presOf" srcId="{DCCECC8B-7008-4552-8415-B5FE72110348}" destId="{6EC9CC18-261D-4365-A6DE-906E9B2FCEE7}" srcOrd="0" destOrd="0" presId="urn:microsoft.com/office/officeart/2005/8/layout/hProcess4"/>
    <dgm:cxn modelId="{3C84E1CB-85B0-46BD-8A1F-5B778BB5AD23}" srcId="{DCCECC8B-7008-4552-8415-B5FE72110348}" destId="{04A7383D-9F01-4CAD-9A0C-5A91458E2AE0}" srcOrd="1" destOrd="0" parTransId="{2A34982C-F20A-4814-817B-5EE8DCD700FB}" sibTransId="{7E195B2E-8902-4D8C-AE1D-EE9A88379B53}"/>
    <dgm:cxn modelId="{AAD37FE9-AF83-430D-8945-51B7780B40CB}" type="presOf" srcId="{159D0B65-C5F1-4CF1-95AB-15FBE7587F6C}" destId="{2B84F379-B082-452F-9C22-CC3A439EE997}" srcOrd="0" destOrd="1" presId="urn:microsoft.com/office/officeart/2005/8/layout/hProcess4"/>
    <dgm:cxn modelId="{303CBEEA-34F7-461D-89E1-BD3D61F74F46}" type="presOf" srcId="{0198766A-7521-4AB6-AAC2-0DA18A1EB5A7}" destId="{636E8786-3873-4423-957C-216ADD4ADA14}" srcOrd="1" destOrd="2" presId="urn:microsoft.com/office/officeart/2005/8/layout/hProcess4"/>
    <dgm:cxn modelId="{F69839A5-189D-4AB4-8C81-A2A6A65CCD27}" type="presParOf" srcId="{21DEB954-9E32-4F56-981F-B562F4E177DD}" destId="{E4F27264-1238-43F5-8541-EAD2869245ED}" srcOrd="0" destOrd="0" presId="urn:microsoft.com/office/officeart/2005/8/layout/hProcess4"/>
    <dgm:cxn modelId="{DA0ACB42-3C76-4EE5-B457-E15232ACDB77}" type="presParOf" srcId="{21DEB954-9E32-4F56-981F-B562F4E177DD}" destId="{015F94D4-97B2-47E9-909C-6D836727139C}" srcOrd="1" destOrd="0" presId="urn:microsoft.com/office/officeart/2005/8/layout/hProcess4"/>
    <dgm:cxn modelId="{C5EBED57-5C65-45BC-8E1E-01D0F147C9F2}" type="presParOf" srcId="{21DEB954-9E32-4F56-981F-B562F4E177DD}" destId="{88A44A22-8E0B-404B-9D35-86D134D2A23C}" srcOrd="2" destOrd="0" presId="urn:microsoft.com/office/officeart/2005/8/layout/hProcess4"/>
    <dgm:cxn modelId="{A0B6A12A-8938-4535-A1FB-2411FD6AE67B}" type="presParOf" srcId="{88A44A22-8E0B-404B-9D35-86D134D2A23C}" destId="{A60640F7-966A-40C1-8BB3-7AB09289F70C}" srcOrd="0" destOrd="0" presId="urn:microsoft.com/office/officeart/2005/8/layout/hProcess4"/>
    <dgm:cxn modelId="{94DE4E7B-82D3-465E-9EB7-CFEB8804B6BE}" type="presParOf" srcId="{A60640F7-966A-40C1-8BB3-7AB09289F70C}" destId="{B12FF8D9-AE88-4410-87F8-034EF2D2E886}" srcOrd="0" destOrd="0" presId="urn:microsoft.com/office/officeart/2005/8/layout/hProcess4"/>
    <dgm:cxn modelId="{EB048335-9BF5-4AD8-AC15-E71681D1EA82}" type="presParOf" srcId="{A60640F7-966A-40C1-8BB3-7AB09289F70C}" destId="{EFB34860-A408-4138-94E2-88368A8F8F1F}" srcOrd="1" destOrd="0" presId="urn:microsoft.com/office/officeart/2005/8/layout/hProcess4"/>
    <dgm:cxn modelId="{9B284136-7868-46C9-87AB-AE034E48D3EE}" type="presParOf" srcId="{A60640F7-966A-40C1-8BB3-7AB09289F70C}" destId="{D0811D01-F9D6-488E-A414-6078D2F0935B}" srcOrd="2" destOrd="0" presId="urn:microsoft.com/office/officeart/2005/8/layout/hProcess4"/>
    <dgm:cxn modelId="{A5B521C7-A045-4EC8-BB4D-51BD4EF0060C}" type="presParOf" srcId="{A60640F7-966A-40C1-8BB3-7AB09289F70C}" destId="{6EC9CC18-261D-4365-A6DE-906E9B2FCEE7}" srcOrd="3" destOrd="0" presId="urn:microsoft.com/office/officeart/2005/8/layout/hProcess4"/>
    <dgm:cxn modelId="{45E19143-61F6-428F-AB4C-F1BB1803A756}" type="presParOf" srcId="{A60640F7-966A-40C1-8BB3-7AB09289F70C}" destId="{A40BE36E-4096-48FE-BA21-69CC01F2E011}" srcOrd="4" destOrd="0" presId="urn:microsoft.com/office/officeart/2005/8/layout/hProcess4"/>
    <dgm:cxn modelId="{9253A4AD-495C-4F61-8F0C-11568CA7C7E7}" type="presParOf" srcId="{88A44A22-8E0B-404B-9D35-86D134D2A23C}" destId="{9C351CBC-7B86-4E45-8BB5-1AADC0100070}" srcOrd="1" destOrd="0" presId="urn:microsoft.com/office/officeart/2005/8/layout/hProcess4"/>
    <dgm:cxn modelId="{C8ADFC7B-3B6E-47F2-B5A4-F0312719C2E5}" type="presParOf" srcId="{88A44A22-8E0B-404B-9D35-86D134D2A23C}" destId="{B41E708E-5006-486A-991F-7183D30D7468}" srcOrd="2" destOrd="0" presId="urn:microsoft.com/office/officeart/2005/8/layout/hProcess4"/>
    <dgm:cxn modelId="{D6EC3C29-8EFA-45F7-831C-195CCDF3014B}" type="presParOf" srcId="{B41E708E-5006-486A-991F-7183D30D7468}" destId="{00A3501E-F8B6-4C4E-84B2-9146F4AB7396}" srcOrd="0" destOrd="0" presId="urn:microsoft.com/office/officeart/2005/8/layout/hProcess4"/>
    <dgm:cxn modelId="{4A264C2A-AE83-42B3-A350-206D1B9E6950}" type="presParOf" srcId="{B41E708E-5006-486A-991F-7183D30D7468}" destId="{2B84F379-B082-452F-9C22-CC3A439EE997}" srcOrd="1" destOrd="0" presId="urn:microsoft.com/office/officeart/2005/8/layout/hProcess4"/>
    <dgm:cxn modelId="{6F135BB2-14F7-4538-9C09-8C79D87D8D45}" type="presParOf" srcId="{B41E708E-5006-486A-991F-7183D30D7468}" destId="{3591DD1D-BC64-441D-B6A9-87815E7998D8}" srcOrd="2" destOrd="0" presId="urn:microsoft.com/office/officeart/2005/8/layout/hProcess4"/>
    <dgm:cxn modelId="{C0A88F23-F73E-4BBE-AD27-747E20505170}" type="presParOf" srcId="{B41E708E-5006-486A-991F-7183D30D7468}" destId="{3F46A8A7-BC12-4966-BF44-94EA8BA35FC2}" srcOrd="3" destOrd="0" presId="urn:microsoft.com/office/officeart/2005/8/layout/hProcess4"/>
    <dgm:cxn modelId="{C9979FB5-9528-4FBD-A7B1-BBEF95A05316}" type="presParOf" srcId="{B41E708E-5006-486A-991F-7183D30D7468}" destId="{6EDAA7F2-E535-45D5-B1B0-EE11E9EC74AC}" srcOrd="4" destOrd="0" presId="urn:microsoft.com/office/officeart/2005/8/layout/hProcess4"/>
    <dgm:cxn modelId="{8ED611BF-67DF-4168-AA19-164406DC17E0}" type="presParOf" srcId="{88A44A22-8E0B-404B-9D35-86D134D2A23C}" destId="{549D4083-0CBC-46B0-9557-40039D3B87B2}" srcOrd="3" destOrd="0" presId="urn:microsoft.com/office/officeart/2005/8/layout/hProcess4"/>
    <dgm:cxn modelId="{939373FB-66F4-4432-9D31-1BC7EC49917B}" type="presParOf" srcId="{88A44A22-8E0B-404B-9D35-86D134D2A23C}" destId="{7A376283-C44B-46C2-9DED-B88C73435D40}" srcOrd="4" destOrd="0" presId="urn:microsoft.com/office/officeart/2005/8/layout/hProcess4"/>
    <dgm:cxn modelId="{0106C15B-0458-47B6-B102-BFFA98209E30}" type="presParOf" srcId="{7A376283-C44B-46C2-9DED-B88C73435D40}" destId="{ED2FF973-9203-4D69-A3B6-BBAB831FEC92}" srcOrd="0" destOrd="0" presId="urn:microsoft.com/office/officeart/2005/8/layout/hProcess4"/>
    <dgm:cxn modelId="{B0EABD46-3190-4CF5-A2D0-69FF84B20BE6}" type="presParOf" srcId="{7A376283-C44B-46C2-9DED-B88C73435D40}" destId="{5C72BDF1-123C-420D-9E22-CAAFBD64DCDE}" srcOrd="1" destOrd="0" presId="urn:microsoft.com/office/officeart/2005/8/layout/hProcess4"/>
    <dgm:cxn modelId="{A9EDABD6-960D-4CEF-90EB-C1E087C53EA9}" type="presParOf" srcId="{7A376283-C44B-46C2-9DED-B88C73435D40}" destId="{636E8786-3873-4423-957C-216ADD4ADA14}" srcOrd="2" destOrd="0" presId="urn:microsoft.com/office/officeart/2005/8/layout/hProcess4"/>
    <dgm:cxn modelId="{AA47251F-3FB4-4C56-970E-859C3BA2F111}" type="presParOf" srcId="{7A376283-C44B-46C2-9DED-B88C73435D40}" destId="{B2A3ABFB-5989-4462-94D5-E33A090DC05E}" srcOrd="3" destOrd="0" presId="urn:microsoft.com/office/officeart/2005/8/layout/hProcess4"/>
    <dgm:cxn modelId="{7042ED11-007D-4FA9-A678-86DA107817E0}" type="presParOf" srcId="{7A376283-C44B-46C2-9DED-B88C73435D40}" destId="{B0ECCF04-AF01-4F1B-A6D3-DE248F303D61}"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D6CEBB7-E1BD-4F41-855E-7F3C5454361E}" type="doc">
      <dgm:prSet loTypeId="urn:microsoft.com/office/officeart/2005/8/layout/gear1" loCatId="process" qsTypeId="urn:microsoft.com/office/officeart/2005/8/quickstyle/3d5" qsCatId="3D" csTypeId="urn:microsoft.com/office/officeart/2005/8/colors/accent3_2" csCatId="accent3" phldr="1"/>
      <dgm:spPr/>
    </dgm:pt>
    <dgm:pt modelId="{5B32360C-19A7-48F3-B05A-D49543641770}">
      <dgm:prSet phldrT="[Text]"/>
      <dgm:spPr/>
      <dgm:t>
        <a:bodyPr/>
        <a:lstStyle/>
        <a:p>
          <a:r>
            <a:rPr lang="zh-CN" altLang="en-US" dirty="0"/>
            <a:t>修改和编辑：风格</a:t>
          </a:r>
          <a:endParaRPr lang="en-SG" dirty="0"/>
        </a:p>
      </dgm:t>
    </dgm:pt>
    <dgm:pt modelId="{3BC10CB1-E121-44EA-B016-DC34F32CC91F}" type="parTrans" cxnId="{8AA479A7-06E5-448A-B157-B731E97B93A9}">
      <dgm:prSet/>
      <dgm:spPr/>
      <dgm:t>
        <a:bodyPr/>
        <a:lstStyle/>
        <a:p>
          <a:endParaRPr lang="en-SG"/>
        </a:p>
      </dgm:t>
    </dgm:pt>
    <dgm:pt modelId="{8884396E-2D5E-4DE0-AD46-F1A5DB185425}" type="sibTrans" cxnId="{8AA479A7-06E5-448A-B157-B731E97B93A9}">
      <dgm:prSet/>
      <dgm:spPr/>
      <dgm:t>
        <a:bodyPr/>
        <a:lstStyle/>
        <a:p>
          <a:endParaRPr lang="en-SG"/>
        </a:p>
      </dgm:t>
    </dgm:pt>
    <dgm:pt modelId="{7836F476-7E6B-4E61-B0CC-66C157F7134D}">
      <dgm:prSet phldrT="[Text]"/>
      <dgm:spPr/>
      <dgm:t>
        <a:bodyPr/>
        <a:lstStyle/>
        <a:p>
          <a:r>
            <a:rPr lang="zh-CN" altLang="en-US" dirty="0"/>
            <a:t>第一：按照规范标准</a:t>
          </a:r>
          <a:endParaRPr lang="en-SG" dirty="0"/>
        </a:p>
      </dgm:t>
    </dgm:pt>
    <dgm:pt modelId="{575A5F9A-9A25-4232-B91A-160BE79B6145}" type="parTrans" cxnId="{19FC7A74-13B3-419D-8425-9C25927DF6DD}">
      <dgm:prSet/>
      <dgm:spPr/>
      <dgm:t>
        <a:bodyPr/>
        <a:lstStyle/>
        <a:p>
          <a:endParaRPr lang="en-SG"/>
        </a:p>
      </dgm:t>
    </dgm:pt>
    <dgm:pt modelId="{C9266260-7F02-4458-B5D8-33D499A1717B}" type="sibTrans" cxnId="{19FC7A74-13B3-419D-8425-9C25927DF6DD}">
      <dgm:prSet/>
      <dgm:spPr/>
      <dgm:t>
        <a:bodyPr/>
        <a:lstStyle/>
        <a:p>
          <a:endParaRPr lang="en-SG"/>
        </a:p>
      </dgm:t>
    </dgm:pt>
    <dgm:pt modelId="{B0F0408C-4957-4535-ACC9-027E2F51C6AF}">
      <dgm:prSet phldrT="[Text]"/>
      <dgm:spPr/>
      <dgm:t>
        <a:bodyPr/>
        <a:lstStyle/>
        <a:p>
          <a:r>
            <a:rPr lang="zh-CN" altLang="en-US" dirty="0"/>
            <a:t>第二：选择一种规范，整篇论文统一规范</a:t>
          </a:r>
          <a:endParaRPr lang="en-SG" dirty="0"/>
        </a:p>
      </dgm:t>
    </dgm:pt>
    <dgm:pt modelId="{9826483A-9ED8-421F-90D4-113FBB29F890}" type="parTrans" cxnId="{CD2EF0D2-98A5-438D-A63B-5958F6335FBF}">
      <dgm:prSet/>
      <dgm:spPr/>
      <dgm:t>
        <a:bodyPr/>
        <a:lstStyle/>
        <a:p>
          <a:endParaRPr lang="en-SG"/>
        </a:p>
      </dgm:t>
    </dgm:pt>
    <dgm:pt modelId="{2476ADDB-3B5D-4A5B-B042-D9563F972F4C}" type="sibTrans" cxnId="{CD2EF0D2-98A5-438D-A63B-5958F6335FBF}">
      <dgm:prSet/>
      <dgm:spPr/>
      <dgm:t>
        <a:bodyPr/>
        <a:lstStyle/>
        <a:p>
          <a:endParaRPr lang="en-SG"/>
        </a:p>
      </dgm:t>
    </dgm:pt>
    <dgm:pt modelId="{953A7EC5-FFBC-497C-9AC0-8D6432873125}" type="pres">
      <dgm:prSet presAssocID="{1D6CEBB7-E1BD-4F41-855E-7F3C5454361E}" presName="composite" presStyleCnt="0">
        <dgm:presLayoutVars>
          <dgm:chMax val="3"/>
          <dgm:animLvl val="lvl"/>
          <dgm:resizeHandles val="exact"/>
        </dgm:presLayoutVars>
      </dgm:prSet>
      <dgm:spPr/>
    </dgm:pt>
    <dgm:pt modelId="{D8426A12-2B2E-4004-AF2C-3F1DB52AEC32}" type="pres">
      <dgm:prSet presAssocID="{5B32360C-19A7-48F3-B05A-D49543641770}" presName="gear1" presStyleLbl="node1" presStyleIdx="0" presStyleCnt="3">
        <dgm:presLayoutVars>
          <dgm:chMax val="1"/>
          <dgm:bulletEnabled val="1"/>
        </dgm:presLayoutVars>
      </dgm:prSet>
      <dgm:spPr/>
    </dgm:pt>
    <dgm:pt modelId="{5C0C6284-2799-49C7-A032-670D5E3CD4F2}" type="pres">
      <dgm:prSet presAssocID="{5B32360C-19A7-48F3-B05A-D49543641770}" presName="gear1srcNode" presStyleLbl="node1" presStyleIdx="0" presStyleCnt="3"/>
      <dgm:spPr/>
    </dgm:pt>
    <dgm:pt modelId="{C664F26C-5D12-4ADE-AB0B-59334879B11D}" type="pres">
      <dgm:prSet presAssocID="{5B32360C-19A7-48F3-B05A-D49543641770}" presName="gear1dstNode" presStyleLbl="node1" presStyleIdx="0" presStyleCnt="3"/>
      <dgm:spPr/>
    </dgm:pt>
    <dgm:pt modelId="{94E9A598-46A9-4ABB-AB6C-0AAEB13EED4C}" type="pres">
      <dgm:prSet presAssocID="{7836F476-7E6B-4E61-B0CC-66C157F7134D}" presName="gear2" presStyleLbl="node1" presStyleIdx="1" presStyleCnt="3">
        <dgm:presLayoutVars>
          <dgm:chMax val="1"/>
          <dgm:bulletEnabled val="1"/>
        </dgm:presLayoutVars>
      </dgm:prSet>
      <dgm:spPr/>
    </dgm:pt>
    <dgm:pt modelId="{926DB766-63CF-4B83-91F4-215951FC4907}" type="pres">
      <dgm:prSet presAssocID="{7836F476-7E6B-4E61-B0CC-66C157F7134D}" presName="gear2srcNode" presStyleLbl="node1" presStyleIdx="1" presStyleCnt="3"/>
      <dgm:spPr/>
    </dgm:pt>
    <dgm:pt modelId="{03FC633B-CCFA-43A3-90C6-2510CF7AAD78}" type="pres">
      <dgm:prSet presAssocID="{7836F476-7E6B-4E61-B0CC-66C157F7134D}" presName="gear2dstNode" presStyleLbl="node1" presStyleIdx="1" presStyleCnt="3"/>
      <dgm:spPr/>
    </dgm:pt>
    <dgm:pt modelId="{DDD38FEE-1F76-4F27-8DB2-B900589A1ABE}" type="pres">
      <dgm:prSet presAssocID="{B0F0408C-4957-4535-ACC9-027E2F51C6AF}" presName="gear3" presStyleLbl="node1" presStyleIdx="2" presStyleCnt="3"/>
      <dgm:spPr/>
    </dgm:pt>
    <dgm:pt modelId="{EC136C64-111E-4DD9-91B6-3F6A677D8417}" type="pres">
      <dgm:prSet presAssocID="{B0F0408C-4957-4535-ACC9-027E2F51C6AF}" presName="gear3tx" presStyleLbl="node1" presStyleIdx="2" presStyleCnt="3">
        <dgm:presLayoutVars>
          <dgm:chMax val="1"/>
          <dgm:bulletEnabled val="1"/>
        </dgm:presLayoutVars>
      </dgm:prSet>
      <dgm:spPr/>
    </dgm:pt>
    <dgm:pt modelId="{C3964957-731E-446B-9999-EBD5F43B6072}" type="pres">
      <dgm:prSet presAssocID="{B0F0408C-4957-4535-ACC9-027E2F51C6AF}" presName="gear3srcNode" presStyleLbl="node1" presStyleIdx="2" presStyleCnt="3"/>
      <dgm:spPr/>
    </dgm:pt>
    <dgm:pt modelId="{93BCD223-D013-4919-BE38-70884633AA28}" type="pres">
      <dgm:prSet presAssocID="{B0F0408C-4957-4535-ACC9-027E2F51C6AF}" presName="gear3dstNode" presStyleLbl="node1" presStyleIdx="2" presStyleCnt="3"/>
      <dgm:spPr/>
    </dgm:pt>
    <dgm:pt modelId="{F971304A-1CDA-4856-961D-435C877218FF}" type="pres">
      <dgm:prSet presAssocID="{8884396E-2D5E-4DE0-AD46-F1A5DB185425}" presName="connector1" presStyleLbl="sibTrans2D1" presStyleIdx="0" presStyleCnt="3"/>
      <dgm:spPr/>
    </dgm:pt>
    <dgm:pt modelId="{857AB7BD-CC7E-4F06-BD91-59794947C158}" type="pres">
      <dgm:prSet presAssocID="{C9266260-7F02-4458-B5D8-33D499A1717B}" presName="connector2" presStyleLbl="sibTrans2D1" presStyleIdx="1" presStyleCnt="3"/>
      <dgm:spPr/>
    </dgm:pt>
    <dgm:pt modelId="{DF3283DB-D9D5-4793-9C18-A284EC0482CE}" type="pres">
      <dgm:prSet presAssocID="{2476ADDB-3B5D-4A5B-B042-D9563F972F4C}" presName="connector3" presStyleLbl="sibTrans2D1" presStyleIdx="2" presStyleCnt="3"/>
      <dgm:spPr/>
    </dgm:pt>
  </dgm:ptLst>
  <dgm:cxnLst>
    <dgm:cxn modelId="{EA144C08-D7B6-4D67-AD08-1A2A0DCB3AA1}" type="presOf" srcId="{B0F0408C-4957-4535-ACC9-027E2F51C6AF}" destId="{93BCD223-D013-4919-BE38-70884633AA28}" srcOrd="3" destOrd="0" presId="urn:microsoft.com/office/officeart/2005/8/layout/gear1"/>
    <dgm:cxn modelId="{140FE239-0813-4D22-BCDE-F1C5763025D0}" type="presOf" srcId="{5B32360C-19A7-48F3-B05A-D49543641770}" destId="{C664F26C-5D12-4ADE-AB0B-59334879B11D}" srcOrd="2" destOrd="0" presId="urn:microsoft.com/office/officeart/2005/8/layout/gear1"/>
    <dgm:cxn modelId="{8DCAE63A-F524-411D-9C4A-BDB8A57567AD}" type="presOf" srcId="{5B32360C-19A7-48F3-B05A-D49543641770}" destId="{5C0C6284-2799-49C7-A032-670D5E3CD4F2}" srcOrd="1" destOrd="0" presId="urn:microsoft.com/office/officeart/2005/8/layout/gear1"/>
    <dgm:cxn modelId="{1853F66F-8E50-4C98-8A06-811294DDD1CE}" type="presOf" srcId="{C9266260-7F02-4458-B5D8-33D499A1717B}" destId="{857AB7BD-CC7E-4F06-BD91-59794947C158}" srcOrd="0" destOrd="0" presId="urn:microsoft.com/office/officeart/2005/8/layout/gear1"/>
    <dgm:cxn modelId="{38FF2A70-A5EB-4891-8ADB-BA2D67A347D6}" type="presOf" srcId="{5B32360C-19A7-48F3-B05A-D49543641770}" destId="{D8426A12-2B2E-4004-AF2C-3F1DB52AEC32}" srcOrd="0" destOrd="0" presId="urn:microsoft.com/office/officeart/2005/8/layout/gear1"/>
    <dgm:cxn modelId="{7D53EF71-06CF-43D3-96D6-91C7BF62CF55}" type="presOf" srcId="{B0F0408C-4957-4535-ACC9-027E2F51C6AF}" destId="{EC136C64-111E-4DD9-91B6-3F6A677D8417}" srcOrd="1" destOrd="0" presId="urn:microsoft.com/office/officeart/2005/8/layout/gear1"/>
    <dgm:cxn modelId="{19FC7A74-13B3-419D-8425-9C25927DF6DD}" srcId="{1D6CEBB7-E1BD-4F41-855E-7F3C5454361E}" destId="{7836F476-7E6B-4E61-B0CC-66C157F7134D}" srcOrd="1" destOrd="0" parTransId="{575A5F9A-9A25-4232-B91A-160BE79B6145}" sibTransId="{C9266260-7F02-4458-B5D8-33D499A1717B}"/>
    <dgm:cxn modelId="{ACD1857D-F585-4A4A-AFB2-BC76B4FAE6E2}" type="presOf" srcId="{7836F476-7E6B-4E61-B0CC-66C157F7134D}" destId="{03FC633B-CCFA-43A3-90C6-2510CF7AAD78}" srcOrd="2" destOrd="0" presId="urn:microsoft.com/office/officeart/2005/8/layout/gear1"/>
    <dgm:cxn modelId="{95487C7E-A6E5-4FC8-B3DE-E105343A5B3F}" type="presOf" srcId="{B0F0408C-4957-4535-ACC9-027E2F51C6AF}" destId="{C3964957-731E-446B-9999-EBD5F43B6072}" srcOrd="2" destOrd="0" presId="urn:microsoft.com/office/officeart/2005/8/layout/gear1"/>
    <dgm:cxn modelId="{039ED587-1AFF-479C-9ACE-7D4CC2D7F86C}" type="presOf" srcId="{7836F476-7E6B-4E61-B0CC-66C157F7134D}" destId="{926DB766-63CF-4B83-91F4-215951FC4907}" srcOrd="1" destOrd="0" presId="urn:microsoft.com/office/officeart/2005/8/layout/gear1"/>
    <dgm:cxn modelId="{8AA479A7-06E5-448A-B157-B731E97B93A9}" srcId="{1D6CEBB7-E1BD-4F41-855E-7F3C5454361E}" destId="{5B32360C-19A7-48F3-B05A-D49543641770}" srcOrd="0" destOrd="0" parTransId="{3BC10CB1-E121-44EA-B016-DC34F32CC91F}" sibTransId="{8884396E-2D5E-4DE0-AD46-F1A5DB185425}"/>
    <dgm:cxn modelId="{CD2EF0D2-98A5-438D-A63B-5958F6335FBF}" srcId="{1D6CEBB7-E1BD-4F41-855E-7F3C5454361E}" destId="{B0F0408C-4957-4535-ACC9-027E2F51C6AF}" srcOrd="2" destOrd="0" parTransId="{9826483A-9ED8-421F-90D4-113FBB29F890}" sibTransId="{2476ADDB-3B5D-4A5B-B042-D9563F972F4C}"/>
    <dgm:cxn modelId="{26E1F1D3-9043-4EBD-8583-D0D7EA9E797D}" type="presOf" srcId="{B0F0408C-4957-4535-ACC9-027E2F51C6AF}" destId="{DDD38FEE-1F76-4F27-8DB2-B900589A1ABE}" srcOrd="0" destOrd="0" presId="urn:microsoft.com/office/officeart/2005/8/layout/gear1"/>
    <dgm:cxn modelId="{9F6F06D4-3900-476E-9829-243E15728A57}" type="presOf" srcId="{1D6CEBB7-E1BD-4F41-855E-7F3C5454361E}" destId="{953A7EC5-FFBC-497C-9AC0-8D6432873125}" srcOrd="0" destOrd="0" presId="urn:microsoft.com/office/officeart/2005/8/layout/gear1"/>
    <dgm:cxn modelId="{441EC4D8-AEDA-4EC3-ABD0-778F1A5354F6}" type="presOf" srcId="{8884396E-2D5E-4DE0-AD46-F1A5DB185425}" destId="{F971304A-1CDA-4856-961D-435C877218FF}" srcOrd="0" destOrd="0" presId="urn:microsoft.com/office/officeart/2005/8/layout/gear1"/>
    <dgm:cxn modelId="{6AE38DE0-48A1-489D-BA43-48C38681F3CB}" type="presOf" srcId="{7836F476-7E6B-4E61-B0CC-66C157F7134D}" destId="{94E9A598-46A9-4ABB-AB6C-0AAEB13EED4C}" srcOrd="0" destOrd="0" presId="urn:microsoft.com/office/officeart/2005/8/layout/gear1"/>
    <dgm:cxn modelId="{EC0464EB-4447-43F2-A7EF-C4384730ADE6}" type="presOf" srcId="{2476ADDB-3B5D-4A5B-B042-D9563F972F4C}" destId="{DF3283DB-D9D5-4793-9C18-A284EC0482CE}" srcOrd="0" destOrd="0" presId="urn:microsoft.com/office/officeart/2005/8/layout/gear1"/>
    <dgm:cxn modelId="{80F99049-5A5A-4AC0-ACF4-36AAA0020705}" type="presParOf" srcId="{953A7EC5-FFBC-497C-9AC0-8D6432873125}" destId="{D8426A12-2B2E-4004-AF2C-3F1DB52AEC32}" srcOrd="0" destOrd="0" presId="urn:microsoft.com/office/officeart/2005/8/layout/gear1"/>
    <dgm:cxn modelId="{61A36241-4C94-40CF-BFF3-BEA3419A80A4}" type="presParOf" srcId="{953A7EC5-FFBC-497C-9AC0-8D6432873125}" destId="{5C0C6284-2799-49C7-A032-670D5E3CD4F2}" srcOrd="1" destOrd="0" presId="urn:microsoft.com/office/officeart/2005/8/layout/gear1"/>
    <dgm:cxn modelId="{C742D95B-F2EF-4D5D-9611-02A42A8AFDE1}" type="presParOf" srcId="{953A7EC5-FFBC-497C-9AC0-8D6432873125}" destId="{C664F26C-5D12-4ADE-AB0B-59334879B11D}" srcOrd="2" destOrd="0" presId="urn:microsoft.com/office/officeart/2005/8/layout/gear1"/>
    <dgm:cxn modelId="{0A9551D7-DC87-4C3A-8DF5-5098B4D999C0}" type="presParOf" srcId="{953A7EC5-FFBC-497C-9AC0-8D6432873125}" destId="{94E9A598-46A9-4ABB-AB6C-0AAEB13EED4C}" srcOrd="3" destOrd="0" presId="urn:microsoft.com/office/officeart/2005/8/layout/gear1"/>
    <dgm:cxn modelId="{710E405B-D741-4909-AD83-6DE686899143}" type="presParOf" srcId="{953A7EC5-FFBC-497C-9AC0-8D6432873125}" destId="{926DB766-63CF-4B83-91F4-215951FC4907}" srcOrd="4" destOrd="0" presId="urn:microsoft.com/office/officeart/2005/8/layout/gear1"/>
    <dgm:cxn modelId="{09999E2D-803B-4D05-884A-1D48F6529FDE}" type="presParOf" srcId="{953A7EC5-FFBC-497C-9AC0-8D6432873125}" destId="{03FC633B-CCFA-43A3-90C6-2510CF7AAD78}" srcOrd="5" destOrd="0" presId="urn:microsoft.com/office/officeart/2005/8/layout/gear1"/>
    <dgm:cxn modelId="{82C28D2E-514B-470D-B8E2-33CDB5A37E2F}" type="presParOf" srcId="{953A7EC5-FFBC-497C-9AC0-8D6432873125}" destId="{DDD38FEE-1F76-4F27-8DB2-B900589A1ABE}" srcOrd="6" destOrd="0" presId="urn:microsoft.com/office/officeart/2005/8/layout/gear1"/>
    <dgm:cxn modelId="{CD6DED46-1928-44CB-BF75-252D5680D6D6}" type="presParOf" srcId="{953A7EC5-FFBC-497C-9AC0-8D6432873125}" destId="{EC136C64-111E-4DD9-91B6-3F6A677D8417}" srcOrd="7" destOrd="0" presId="urn:microsoft.com/office/officeart/2005/8/layout/gear1"/>
    <dgm:cxn modelId="{39AD0D0C-D10A-476F-9C92-B1F2D318D922}" type="presParOf" srcId="{953A7EC5-FFBC-497C-9AC0-8D6432873125}" destId="{C3964957-731E-446B-9999-EBD5F43B6072}" srcOrd="8" destOrd="0" presId="urn:microsoft.com/office/officeart/2005/8/layout/gear1"/>
    <dgm:cxn modelId="{F8CD4A24-8198-4E9E-9A22-BD3841A0BAF7}" type="presParOf" srcId="{953A7EC5-FFBC-497C-9AC0-8D6432873125}" destId="{93BCD223-D013-4919-BE38-70884633AA28}" srcOrd="9" destOrd="0" presId="urn:microsoft.com/office/officeart/2005/8/layout/gear1"/>
    <dgm:cxn modelId="{0D0344FB-C0CC-40F1-A316-85E5DCB2759B}" type="presParOf" srcId="{953A7EC5-FFBC-497C-9AC0-8D6432873125}" destId="{F971304A-1CDA-4856-961D-435C877218FF}" srcOrd="10" destOrd="0" presId="urn:microsoft.com/office/officeart/2005/8/layout/gear1"/>
    <dgm:cxn modelId="{787C8E83-E19B-4B05-ABF7-69312B3136F5}" type="presParOf" srcId="{953A7EC5-FFBC-497C-9AC0-8D6432873125}" destId="{857AB7BD-CC7E-4F06-BD91-59794947C158}" srcOrd="11" destOrd="0" presId="urn:microsoft.com/office/officeart/2005/8/layout/gear1"/>
    <dgm:cxn modelId="{C8F28843-998F-4603-A23E-38FDDD0D92D2}" type="presParOf" srcId="{953A7EC5-FFBC-497C-9AC0-8D6432873125}" destId="{DF3283DB-D9D5-4793-9C18-A284EC0482CE}"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C7D66A-8039-41B4-9D2C-38D994A2A0E5}" type="doc">
      <dgm:prSet loTypeId="urn:microsoft.com/office/officeart/2005/8/layout/balance1" loCatId="relationship" qsTypeId="urn:microsoft.com/office/officeart/2005/8/quickstyle/simple1" qsCatId="simple" csTypeId="urn:microsoft.com/office/officeart/2005/8/colors/colorful4" csCatId="colorful" phldr="1"/>
      <dgm:spPr/>
      <dgm:t>
        <a:bodyPr/>
        <a:lstStyle/>
        <a:p>
          <a:endParaRPr lang="en-SG"/>
        </a:p>
      </dgm:t>
    </dgm:pt>
    <dgm:pt modelId="{2BAB978D-2A40-4C0D-81D7-67353EA6C3A6}">
      <dgm:prSet phldrT="[Text]"/>
      <dgm:spPr/>
      <dgm:t>
        <a:bodyPr/>
        <a:lstStyle/>
        <a:p>
          <a:r>
            <a:rPr lang="zh-CN" altLang="en-US" dirty="0"/>
            <a:t>文字表达</a:t>
          </a:r>
          <a:endParaRPr lang="en-SG" dirty="0"/>
        </a:p>
      </dgm:t>
    </dgm:pt>
    <dgm:pt modelId="{72D6CF91-8A79-4521-AA7E-FFF8233BCF49}" type="parTrans" cxnId="{ABD2B967-3FD8-4B6C-87CF-CFCB49DD33E5}">
      <dgm:prSet/>
      <dgm:spPr/>
      <dgm:t>
        <a:bodyPr/>
        <a:lstStyle/>
        <a:p>
          <a:endParaRPr lang="en-SG"/>
        </a:p>
      </dgm:t>
    </dgm:pt>
    <dgm:pt modelId="{23CF2381-F7FD-4E4F-AB01-DF7E53A75614}" type="sibTrans" cxnId="{ABD2B967-3FD8-4B6C-87CF-CFCB49DD33E5}">
      <dgm:prSet/>
      <dgm:spPr/>
      <dgm:t>
        <a:bodyPr/>
        <a:lstStyle/>
        <a:p>
          <a:endParaRPr lang="en-SG"/>
        </a:p>
      </dgm:t>
    </dgm:pt>
    <dgm:pt modelId="{3867C84E-89E8-4C1F-B338-D8AADBB55144}">
      <dgm:prSet phldrT="[Text]"/>
      <dgm:spPr/>
      <dgm:t>
        <a:bodyPr/>
        <a:lstStyle/>
        <a:p>
          <a:r>
            <a:rPr lang="zh-CN" altLang="en-US" dirty="0"/>
            <a:t>段落层次分明</a:t>
          </a:r>
          <a:endParaRPr lang="en-SG" dirty="0"/>
        </a:p>
      </dgm:t>
    </dgm:pt>
    <dgm:pt modelId="{77198DE7-1A6F-4828-A3F0-6316FEF86B51}" type="parTrans" cxnId="{7D82F629-C01D-44DE-9E59-ED712756A7BE}">
      <dgm:prSet/>
      <dgm:spPr/>
      <dgm:t>
        <a:bodyPr/>
        <a:lstStyle/>
        <a:p>
          <a:endParaRPr lang="en-SG"/>
        </a:p>
      </dgm:t>
    </dgm:pt>
    <dgm:pt modelId="{374019BE-D29E-4541-9449-DB5746582F80}" type="sibTrans" cxnId="{7D82F629-C01D-44DE-9E59-ED712756A7BE}">
      <dgm:prSet/>
      <dgm:spPr/>
      <dgm:t>
        <a:bodyPr/>
        <a:lstStyle/>
        <a:p>
          <a:endParaRPr lang="en-SG"/>
        </a:p>
      </dgm:t>
    </dgm:pt>
    <dgm:pt modelId="{CB9E8D77-503E-4D8D-A097-D726C33B9E8D}">
      <dgm:prSet phldrT="[Text]"/>
      <dgm:spPr/>
      <dgm:t>
        <a:bodyPr/>
        <a:lstStyle/>
        <a:p>
          <a:r>
            <a:rPr lang="zh-CN" altLang="en-US" dirty="0"/>
            <a:t>表达清楚</a:t>
          </a:r>
          <a:endParaRPr lang="en-SG" dirty="0"/>
        </a:p>
      </dgm:t>
    </dgm:pt>
    <dgm:pt modelId="{4A61A6C8-A941-45CD-A958-B41D458C3226}" type="parTrans" cxnId="{881F9B26-F628-4D3D-BDCA-3F4B2CCF218C}">
      <dgm:prSet/>
      <dgm:spPr/>
      <dgm:t>
        <a:bodyPr/>
        <a:lstStyle/>
        <a:p>
          <a:endParaRPr lang="en-SG"/>
        </a:p>
      </dgm:t>
    </dgm:pt>
    <dgm:pt modelId="{20E16148-CED1-4797-9337-46A7CBB07D19}" type="sibTrans" cxnId="{881F9B26-F628-4D3D-BDCA-3F4B2CCF218C}">
      <dgm:prSet/>
      <dgm:spPr/>
      <dgm:t>
        <a:bodyPr/>
        <a:lstStyle/>
        <a:p>
          <a:endParaRPr lang="en-SG"/>
        </a:p>
      </dgm:t>
    </dgm:pt>
    <dgm:pt modelId="{CBF5C750-6409-4F5D-8EFB-E135BD24ED5D}">
      <dgm:prSet phldrT="[Text]"/>
      <dgm:spPr/>
      <dgm:t>
        <a:bodyPr/>
        <a:lstStyle/>
        <a:p>
          <a:r>
            <a:rPr lang="zh-CN" altLang="en-US" dirty="0"/>
            <a:t>论述观点</a:t>
          </a:r>
          <a:endParaRPr lang="en-SG" dirty="0"/>
        </a:p>
      </dgm:t>
    </dgm:pt>
    <dgm:pt modelId="{B2D972A4-F5D3-4669-B499-C3C327F1B565}" type="parTrans" cxnId="{AC22760E-EAD6-43F2-BAA8-8848FB554974}">
      <dgm:prSet/>
      <dgm:spPr/>
      <dgm:t>
        <a:bodyPr/>
        <a:lstStyle/>
        <a:p>
          <a:endParaRPr lang="en-SG"/>
        </a:p>
      </dgm:t>
    </dgm:pt>
    <dgm:pt modelId="{E50591C5-5AA7-4C3A-9E11-287222A70D76}" type="sibTrans" cxnId="{AC22760E-EAD6-43F2-BAA8-8848FB554974}">
      <dgm:prSet/>
      <dgm:spPr/>
      <dgm:t>
        <a:bodyPr/>
        <a:lstStyle/>
        <a:p>
          <a:endParaRPr lang="en-SG"/>
        </a:p>
      </dgm:t>
    </dgm:pt>
    <dgm:pt modelId="{4CF780BF-BCDB-4EF0-96A8-2B30D6184588}">
      <dgm:prSet phldrT="[Text]"/>
      <dgm:spPr/>
      <dgm:t>
        <a:bodyPr/>
        <a:lstStyle/>
        <a:p>
          <a:r>
            <a:rPr lang="zh-CN" altLang="en-US" dirty="0"/>
            <a:t>前后协调</a:t>
          </a:r>
          <a:endParaRPr lang="en-SG" dirty="0"/>
        </a:p>
      </dgm:t>
    </dgm:pt>
    <dgm:pt modelId="{E6B13C79-DFDC-4FD6-A448-6B507E157BC9}" type="parTrans" cxnId="{2D6443C9-34F1-4D76-8BA6-9E2FDE01ADEA}">
      <dgm:prSet/>
      <dgm:spPr/>
      <dgm:t>
        <a:bodyPr/>
        <a:lstStyle/>
        <a:p>
          <a:endParaRPr lang="en-SG"/>
        </a:p>
      </dgm:t>
    </dgm:pt>
    <dgm:pt modelId="{DE779595-867F-4F5F-9EA0-677E7F4DE9B9}" type="sibTrans" cxnId="{2D6443C9-34F1-4D76-8BA6-9E2FDE01ADEA}">
      <dgm:prSet/>
      <dgm:spPr/>
      <dgm:t>
        <a:bodyPr/>
        <a:lstStyle/>
        <a:p>
          <a:endParaRPr lang="en-SG"/>
        </a:p>
      </dgm:t>
    </dgm:pt>
    <dgm:pt modelId="{CBDFE763-DB42-4CCA-B23D-FAB7FD21C658}">
      <dgm:prSet phldrT="[Text]"/>
      <dgm:spPr/>
      <dgm:t>
        <a:bodyPr/>
        <a:lstStyle/>
        <a:p>
          <a:r>
            <a:rPr lang="zh-CN" altLang="en-US" dirty="0"/>
            <a:t>论据充分</a:t>
          </a:r>
          <a:endParaRPr lang="en-SG" dirty="0"/>
        </a:p>
      </dgm:t>
    </dgm:pt>
    <dgm:pt modelId="{936A7213-50CA-4BFB-B090-E3D760099C54}" type="parTrans" cxnId="{F3DB7AC3-7B1C-4BE1-AA08-473AD3147DE2}">
      <dgm:prSet/>
      <dgm:spPr/>
      <dgm:t>
        <a:bodyPr/>
        <a:lstStyle/>
        <a:p>
          <a:endParaRPr lang="en-SG"/>
        </a:p>
      </dgm:t>
    </dgm:pt>
    <dgm:pt modelId="{F04D65B7-8C40-4BC0-A6FB-93974053ADA9}" type="sibTrans" cxnId="{F3DB7AC3-7B1C-4BE1-AA08-473AD3147DE2}">
      <dgm:prSet/>
      <dgm:spPr/>
      <dgm:t>
        <a:bodyPr/>
        <a:lstStyle/>
        <a:p>
          <a:endParaRPr lang="en-SG"/>
        </a:p>
      </dgm:t>
    </dgm:pt>
    <dgm:pt modelId="{22D2F563-79F3-45C2-9983-12A006F78E1F}">
      <dgm:prSet phldrT="[Text]"/>
      <dgm:spPr/>
      <dgm:t>
        <a:bodyPr/>
        <a:lstStyle/>
        <a:p>
          <a:r>
            <a:rPr lang="zh-CN" altLang="en-US" dirty="0"/>
            <a:t>逻辑合理</a:t>
          </a:r>
          <a:endParaRPr lang="en-SG" dirty="0"/>
        </a:p>
      </dgm:t>
    </dgm:pt>
    <dgm:pt modelId="{BAC4C54F-803A-419E-B2EC-C867D10B5BA4}" type="parTrans" cxnId="{8F395148-BF50-47FA-AFE7-DA7E043A6FBE}">
      <dgm:prSet/>
      <dgm:spPr/>
      <dgm:t>
        <a:bodyPr/>
        <a:lstStyle/>
        <a:p>
          <a:endParaRPr lang="en-SG"/>
        </a:p>
      </dgm:t>
    </dgm:pt>
    <dgm:pt modelId="{00C1912E-9F62-4853-BAC8-596F09A2764B}" type="sibTrans" cxnId="{8F395148-BF50-47FA-AFE7-DA7E043A6FBE}">
      <dgm:prSet/>
      <dgm:spPr/>
      <dgm:t>
        <a:bodyPr/>
        <a:lstStyle/>
        <a:p>
          <a:endParaRPr lang="en-SG"/>
        </a:p>
      </dgm:t>
    </dgm:pt>
    <dgm:pt modelId="{4EA88528-59A8-498E-8E9B-783BEACC8DA8}">
      <dgm:prSet/>
      <dgm:spPr/>
      <dgm:t>
        <a:bodyPr/>
        <a:lstStyle/>
        <a:p>
          <a:r>
            <a:rPr lang="zh-CN" altLang="en-US" dirty="0"/>
            <a:t>句子规范</a:t>
          </a:r>
          <a:endParaRPr lang="en-SG" dirty="0"/>
        </a:p>
      </dgm:t>
    </dgm:pt>
    <dgm:pt modelId="{0CA916D3-8ABE-4E0C-BE8E-02E2793C1D08}" type="parTrans" cxnId="{3CA35868-810F-417D-B0FD-322F222582AA}">
      <dgm:prSet/>
      <dgm:spPr/>
      <dgm:t>
        <a:bodyPr/>
        <a:lstStyle/>
        <a:p>
          <a:endParaRPr lang="en-SG"/>
        </a:p>
      </dgm:t>
    </dgm:pt>
    <dgm:pt modelId="{CE02744B-FD88-42A9-91A9-8EF1E7B21910}" type="sibTrans" cxnId="{3CA35868-810F-417D-B0FD-322F222582AA}">
      <dgm:prSet/>
      <dgm:spPr/>
      <dgm:t>
        <a:bodyPr/>
        <a:lstStyle/>
        <a:p>
          <a:endParaRPr lang="en-SG"/>
        </a:p>
      </dgm:t>
    </dgm:pt>
    <dgm:pt modelId="{26573907-261F-4EE6-8690-BD206E544DDF}" type="pres">
      <dgm:prSet presAssocID="{88C7D66A-8039-41B4-9D2C-38D994A2A0E5}" presName="outerComposite" presStyleCnt="0">
        <dgm:presLayoutVars>
          <dgm:chMax val="2"/>
          <dgm:animLvl val="lvl"/>
          <dgm:resizeHandles val="exact"/>
        </dgm:presLayoutVars>
      </dgm:prSet>
      <dgm:spPr/>
    </dgm:pt>
    <dgm:pt modelId="{113E5E12-7946-4EBB-B8E2-0DA2E8AAC16C}" type="pres">
      <dgm:prSet presAssocID="{88C7D66A-8039-41B4-9D2C-38D994A2A0E5}" presName="dummyMaxCanvas" presStyleCnt="0"/>
      <dgm:spPr/>
    </dgm:pt>
    <dgm:pt modelId="{D5FF29EF-9423-4C7C-809F-4F0F03400E29}" type="pres">
      <dgm:prSet presAssocID="{88C7D66A-8039-41B4-9D2C-38D994A2A0E5}" presName="parentComposite" presStyleCnt="0"/>
      <dgm:spPr/>
    </dgm:pt>
    <dgm:pt modelId="{C6EA8994-4A01-4537-B64D-A0DD50102621}" type="pres">
      <dgm:prSet presAssocID="{88C7D66A-8039-41B4-9D2C-38D994A2A0E5}" presName="parent1" presStyleLbl="alignAccFollowNode1" presStyleIdx="0" presStyleCnt="4">
        <dgm:presLayoutVars>
          <dgm:chMax val="4"/>
        </dgm:presLayoutVars>
      </dgm:prSet>
      <dgm:spPr/>
    </dgm:pt>
    <dgm:pt modelId="{935137B4-F6F3-406D-8F28-AA9B95FFBDC1}" type="pres">
      <dgm:prSet presAssocID="{88C7D66A-8039-41B4-9D2C-38D994A2A0E5}" presName="parent2" presStyleLbl="alignAccFollowNode1" presStyleIdx="1" presStyleCnt="4">
        <dgm:presLayoutVars>
          <dgm:chMax val="4"/>
        </dgm:presLayoutVars>
      </dgm:prSet>
      <dgm:spPr/>
    </dgm:pt>
    <dgm:pt modelId="{95390E36-3B31-406C-A327-C7ABEDA24395}" type="pres">
      <dgm:prSet presAssocID="{88C7D66A-8039-41B4-9D2C-38D994A2A0E5}" presName="childrenComposite" presStyleCnt="0"/>
      <dgm:spPr/>
    </dgm:pt>
    <dgm:pt modelId="{EFDF8EED-E6EF-494F-9696-CC30A3C713EC}" type="pres">
      <dgm:prSet presAssocID="{88C7D66A-8039-41B4-9D2C-38D994A2A0E5}" presName="dummyMaxCanvas_ChildArea" presStyleCnt="0"/>
      <dgm:spPr/>
    </dgm:pt>
    <dgm:pt modelId="{DEBD7A78-1377-4458-A364-7E8E172201E9}" type="pres">
      <dgm:prSet presAssocID="{88C7D66A-8039-41B4-9D2C-38D994A2A0E5}" presName="fulcrum" presStyleLbl="alignAccFollowNode1" presStyleIdx="2" presStyleCnt="4"/>
      <dgm:spPr/>
    </dgm:pt>
    <dgm:pt modelId="{23944D7B-FC19-4B8F-9B9F-E7BAD638434F}" type="pres">
      <dgm:prSet presAssocID="{88C7D66A-8039-41B4-9D2C-38D994A2A0E5}" presName="balance_33" presStyleLbl="alignAccFollowNode1" presStyleIdx="3" presStyleCnt="4">
        <dgm:presLayoutVars>
          <dgm:bulletEnabled val="1"/>
        </dgm:presLayoutVars>
      </dgm:prSet>
      <dgm:spPr/>
    </dgm:pt>
    <dgm:pt modelId="{BEC104EB-AD56-46C1-9294-9506FE761833}" type="pres">
      <dgm:prSet presAssocID="{88C7D66A-8039-41B4-9D2C-38D994A2A0E5}" presName="right_33_1" presStyleLbl="node1" presStyleIdx="0" presStyleCnt="6">
        <dgm:presLayoutVars>
          <dgm:bulletEnabled val="1"/>
        </dgm:presLayoutVars>
      </dgm:prSet>
      <dgm:spPr/>
    </dgm:pt>
    <dgm:pt modelId="{C4555219-A3C5-426D-BA45-53E388AE9445}" type="pres">
      <dgm:prSet presAssocID="{88C7D66A-8039-41B4-9D2C-38D994A2A0E5}" presName="right_33_2" presStyleLbl="node1" presStyleIdx="1" presStyleCnt="6">
        <dgm:presLayoutVars>
          <dgm:bulletEnabled val="1"/>
        </dgm:presLayoutVars>
      </dgm:prSet>
      <dgm:spPr/>
    </dgm:pt>
    <dgm:pt modelId="{F848943E-E059-4925-880F-9942AEA28E61}" type="pres">
      <dgm:prSet presAssocID="{88C7D66A-8039-41B4-9D2C-38D994A2A0E5}" presName="right_33_3" presStyleLbl="node1" presStyleIdx="2" presStyleCnt="6">
        <dgm:presLayoutVars>
          <dgm:bulletEnabled val="1"/>
        </dgm:presLayoutVars>
      </dgm:prSet>
      <dgm:spPr/>
    </dgm:pt>
    <dgm:pt modelId="{49CBD59E-021C-4D8C-86AD-3E0C7CA9A2FB}" type="pres">
      <dgm:prSet presAssocID="{88C7D66A-8039-41B4-9D2C-38D994A2A0E5}" presName="left_33_1" presStyleLbl="node1" presStyleIdx="3" presStyleCnt="6">
        <dgm:presLayoutVars>
          <dgm:bulletEnabled val="1"/>
        </dgm:presLayoutVars>
      </dgm:prSet>
      <dgm:spPr/>
    </dgm:pt>
    <dgm:pt modelId="{3915B565-F755-44B3-B273-A15465E84360}" type="pres">
      <dgm:prSet presAssocID="{88C7D66A-8039-41B4-9D2C-38D994A2A0E5}" presName="left_33_2" presStyleLbl="node1" presStyleIdx="4" presStyleCnt="6">
        <dgm:presLayoutVars>
          <dgm:bulletEnabled val="1"/>
        </dgm:presLayoutVars>
      </dgm:prSet>
      <dgm:spPr/>
    </dgm:pt>
    <dgm:pt modelId="{584075C8-4CD3-49B6-8B2E-F752CB8BD7ED}" type="pres">
      <dgm:prSet presAssocID="{88C7D66A-8039-41B4-9D2C-38D994A2A0E5}" presName="left_33_3" presStyleLbl="node1" presStyleIdx="5" presStyleCnt="6">
        <dgm:presLayoutVars>
          <dgm:bulletEnabled val="1"/>
        </dgm:presLayoutVars>
      </dgm:prSet>
      <dgm:spPr/>
    </dgm:pt>
  </dgm:ptLst>
  <dgm:cxnLst>
    <dgm:cxn modelId="{57BA050B-9FB1-4592-9A61-A44C83864311}" type="presOf" srcId="{88C7D66A-8039-41B4-9D2C-38D994A2A0E5}" destId="{26573907-261F-4EE6-8690-BD206E544DDF}" srcOrd="0" destOrd="0" presId="urn:microsoft.com/office/officeart/2005/8/layout/balance1"/>
    <dgm:cxn modelId="{51896B0D-BA89-4170-99E5-A1A2781FB1C4}" type="presOf" srcId="{2BAB978D-2A40-4C0D-81D7-67353EA6C3A6}" destId="{C6EA8994-4A01-4537-B64D-A0DD50102621}" srcOrd="0" destOrd="0" presId="urn:microsoft.com/office/officeart/2005/8/layout/balance1"/>
    <dgm:cxn modelId="{AC22760E-EAD6-43F2-BAA8-8848FB554974}" srcId="{88C7D66A-8039-41B4-9D2C-38D994A2A0E5}" destId="{CBF5C750-6409-4F5D-8EFB-E135BD24ED5D}" srcOrd="1" destOrd="0" parTransId="{B2D972A4-F5D3-4669-B499-C3C327F1B565}" sibTransId="{E50591C5-5AA7-4C3A-9E11-287222A70D76}"/>
    <dgm:cxn modelId="{881F9B26-F628-4D3D-BDCA-3F4B2CCF218C}" srcId="{2BAB978D-2A40-4C0D-81D7-67353EA6C3A6}" destId="{CB9E8D77-503E-4D8D-A097-D726C33B9E8D}" srcOrd="1" destOrd="0" parTransId="{4A61A6C8-A941-45CD-A958-B41D458C3226}" sibTransId="{20E16148-CED1-4797-9337-46A7CBB07D19}"/>
    <dgm:cxn modelId="{7D82F629-C01D-44DE-9E59-ED712756A7BE}" srcId="{2BAB978D-2A40-4C0D-81D7-67353EA6C3A6}" destId="{3867C84E-89E8-4C1F-B338-D8AADBB55144}" srcOrd="0" destOrd="0" parTransId="{77198DE7-1A6F-4828-A3F0-6316FEF86B51}" sibTransId="{374019BE-D29E-4541-9449-DB5746582F80}"/>
    <dgm:cxn modelId="{A1AA9631-20E6-4777-ACD7-FF3408E0D4BC}" type="presOf" srcId="{3867C84E-89E8-4C1F-B338-D8AADBB55144}" destId="{49CBD59E-021C-4D8C-86AD-3E0C7CA9A2FB}" srcOrd="0" destOrd="0" presId="urn:microsoft.com/office/officeart/2005/8/layout/balance1"/>
    <dgm:cxn modelId="{ABD2B967-3FD8-4B6C-87CF-CFCB49DD33E5}" srcId="{88C7D66A-8039-41B4-9D2C-38D994A2A0E5}" destId="{2BAB978D-2A40-4C0D-81D7-67353EA6C3A6}" srcOrd="0" destOrd="0" parTransId="{72D6CF91-8A79-4521-AA7E-FFF8233BCF49}" sibTransId="{23CF2381-F7FD-4E4F-AB01-DF7E53A75614}"/>
    <dgm:cxn modelId="{8F395148-BF50-47FA-AFE7-DA7E043A6FBE}" srcId="{CBF5C750-6409-4F5D-8EFB-E135BD24ED5D}" destId="{22D2F563-79F3-45C2-9983-12A006F78E1F}" srcOrd="2" destOrd="0" parTransId="{BAC4C54F-803A-419E-B2EC-C867D10B5BA4}" sibTransId="{00C1912E-9F62-4853-BAC8-596F09A2764B}"/>
    <dgm:cxn modelId="{3CA35868-810F-417D-B0FD-322F222582AA}" srcId="{2BAB978D-2A40-4C0D-81D7-67353EA6C3A6}" destId="{4EA88528-59A8-498E-8E9B-783BEACC8DA8}" srcOrd="2" destOrd="0" parTransId="{0CA916D3-8ABE-4E0C-BE8E-02E2793C1D08}" sibTransId="{CE02744B-FD88-42A9-91A9-8EF1E7B21910}"/>
    <dgm:cxn modelId="{CBB1624A-8142-4580-BAE4-3B4B2C7C340E}" type="presOf" srcId="{4EA88528-59A8-498E-8E9B-783BEACC8DA8}" destId="{584075C8-4CD3-49B6-8B2E-F752CB8BD7ED}" srcOrd="0" destOrd="0" presId="urn:microsoft.com/office/officeart/2005/8/layout/balance1"/>
    <dgm:cxn modelId="{4CC31C7A-3893-4D94-B251-80E836D7EAE9}" type="presOf" srcId="{22D2F563-79F3-45C2-9983-12A006F78E1F}" destId="{F848943E-E059-4925-880F-9942AEA28E61}" srcOrd="0" destOrd="0" presId="urn:microsoft.com/office/officeart/2005/8/layout/balance1"/>
    <dgm:cxn modelId="{8340D783-82AA-42A2-825A-2B8A6FF08DC4}" type="presOf" srcId="{CB9E8D77-503E-4D8D-A097-D726C33B9E8D}" destId="{3915B565-F755-44B3-B273-A15465E84360}" srcOrd="0" destOrd="0" presId="urn:microsoft.com/office/officeart/2005/8/layout/balance1"/>
    <dgm:cxn modelId="{C9690C9D-E3ED-4910-BECD-FB510039C5FB}" type="presOf" srcId="{4CF780BF-BCDB-4EF0-96A8-2B30D6184588}" destId="{BEC104EB-AD56-46C1-9294-9506FE761833}" srcOrd="0" destOrd="0" presId="urn:microsoft.com/office/officeart/2005/8/layout/balance1"/>
    <dgm:cxn modelId="{BE5E859E-1F43-4BA9-AF4D-AE22C89A13EC}" type="presOf" srcId="{CBF5C750-6409-4F5D-8EFB-E135BD24ED5D}" destId="{935137B4-F6F3-406D-8F28-AA9B95FFBDC1}" srcOrd="0" destOrd="0" presId="urn:microsoft.com/office/officeart/2005/8/layout/balance1"/>
    <dgm:cxn modelId="{F3DB7AC3-7B1C-4BE1-AA08-473AD3147DE2}" srcId="{CBF5C750-6409-4F5D-8EFB-E135BD24ED5D}" destId="{CBDFE763-DB42-4CCA-B23D-FAB7FD21C658}" srcOrd="1" destOrd="0" parTransId="{936A7213-50CA-4BFB-B090-E3D760099C54}" sibTransId="{F04D65B7-8C40-4BC0-A6FB-93974053ADA9}"/>
    <dgm:cxn modelId="{2D6443C9-34F1-4D76-8BA6-9E2FDE01ADEA}" srcId="{CBF5C750-6409-4F5D-8EFB-E135BD24ED5D}" destId="{4CF780BF-BCDB-4EF0-96A8-2B30D6184588}" srcOrd="0" destOrd="0" parTransId="{E6B13C79-DFDC-4FD6-A448-6B507E157BC9}" sibTransId="{DE779595-867F-4F5F-9EA0-677E7F4DE9B9}"/>
    <dgm:cxn modelId="{DF4BB2D9-5027-46E4-835D-5C09C4B22CEB}" type="presOf" srcId="{CBDFE763-DB42-4CCA-B23D-FAB7FD21C658}" destId="{C4555219-A3C5-426D-BA45-53E388AE9445}" srcOrd="0" destOrd="0" presId="urn:microsoft.com/office/officeart/2005/8/layout/balance1"/>
    <dgm:cxn modelId="{75F927CD-9911-4FAE-BC0D-349AF195C9F7}" type="presParOf" srcId="{26573907-261F-4EE6-8690-BD206E544DDF}" destId="{113E5E12-7946-4EBB-B8E2-0DA2E8AAC16C}" srcOrd="0" destOrd="0" presId="urn:microsoft.com/office/officeart/2005/8/layout/balance1"/>
    <dgm:cxn modelId="{18B5F768-D568-4DBE-AE0E-20015FFD2758}" type="presParOf" srcId="{26573907-261F-4EE6-8690-BD206E544DDF}" destId="{D5FF29EF-9423-4C7C-809F-4F0F03400E29}" srcOrd="1" destOrd="0" presId="urn:microsoft.com/office/officeart/2005/8/layout/balance1"/>
    <dgm:cxn modelId="{41D27D79-E455-4205-8A93-38F35C86D0C4}" type="presParOf" srcId="{D5FF29EF-9423-4C7C-809F-4F0F03400E29}" destId="{C6EA8994-4A01-4537-B64D-A0DD50102621}" srcOrd="0" destOrd="0" presId="urn:microsoft.com/office/officeart/2005/8/layout/balance1"/>
    <dgm:cxn modelId="{7799F0B1-071E-4D83-B631-3DDAB30E84FB}" type="presParOf" srcId="{D5FF29EF-9423-4C7C-809F-4F0F03400E29}" destId="{935137B4-F6F3-406D-8F28-AA9B95FFBDC1}" srcOrd="1" destOrd="0" presId="urn:microsoft.com/office/officeart/2005/8/layout/balance1"/>
    <dgm:cxn modelId="{C8E60F03-640A-4B7C-9B0A-915D1AD329AB}" type="presParOf" srcId="{26573907-261F-4EE6-8690-BD206E544DDF}" destId="{95390E36-3B31-406C-A327-C7ABEDA24395}" srcOrd="2" destOrd="0" presId="urn:microsoft.com/office/officeart/2005/8/layout/balance1"/>
    <dgm:cxn modelId="{5FF4D8F8-41CC-40F1-99C3-BC94415A3EA8}" type="presParOf" srcId="{95390E36-3B31-406C-A327-C7ABEDA24395}" destId="{EFDF8EED-E6EF-494F-9696-CC30A3C713EC}" srcOrd="0" destOrd="0" presId="urn:microsoft.com/office/officeart/2005/8/layout/balance1"/>
    <dgm:cxn modelId="{7747D5A6-E35A-48D7-A4FA-0EAB90343C4A}" type="presParOf" srcId="{95390E36-3B31-406C-A327-C7ABEDA24395}" destId="{DEBD7A78-1377-4458-A364-7E8E172201E9}" srcOrd="1" destOrd="0" presId="urn:microsoft.com/office/officeart/2005/8/layout/balance1"/>
    <dgm:cxn modelId="{FA77165D-71B6-4C1B-BB56-90DD71D12BEF}" type="presParOf" srcId="{95390E36-3B31-406C-A327-C7ABEDA24395}" destId="{23944D7B-FC19-4B8F-9B9F-E7BAD638434F}" srcOrd="2" destOrd="0" presId="urn:microsoft.com/office/officeart/2005/8/layout/balance1"/>
    <dgm:cxn modelId="{8277001F-E328-48D6-B8DB-A23D26F85934}" type="presParOf" srcId="{95390E36-3B31-406C-A327-C7ABEDA24395}" destId="{BEC104EB-AD56-46C1-9294-9506FE761833}" srcOrd="3" destOrd="0" presId="urn:microsoft.com/office/officeart/2005/8/layout/balance1"/>
    <dgm:cxn modelId="{0D0CB52C-CC8E-4048-8640-87AC0183E2E5}" type="presParOf" srcId="{95390E36-3B31-406C-A327-C7ABEDA24395}" destId="{C4555219-A3C5-426D-BA45-53E388AE9445}" srcOrd="4" destOrd="0" presId="urn:microsoft.com/office/officeart/2005/8/layout/balance1"/>
    <dgm:cxn modelId="{46884FFE-0A38-47D2-BE6E-D8FA80168BB6}" type="presParOf" srcId="{95390E36-3B31-406C-A327-C7ABEDA24395}" destId="{F848943E-E059-4925-880F-9942AEA28E61}" srcOrd="5" destOrd="0" presId="urn:microsoft.com/office/officeart/2005/8/layout/balance1"/>
    <dgm:cxn modelId="{86F0D7C4-64F1-426C-ADB3-2C47A6C8BDBB}" type="presParOf" srcId="{95390E36-3B31-406C-A327-C7ABEDA24395}" destId="{49CBD59E-021C-4D8C-86AD-3E0C7CA9A2FB}" srcOrd="6" destOrd="0" presId="urn:microsoft.com/office/officeart/2005/8/layout/balance1"/>
    <dgm:cxn modelId="{A71C3CCF-8DCD-4F5F-81B6-60A3D5EDB741}" type="presParOf" srcId="{95390E36-3B31-406C-A327-C7ABEDA24395}" destId="{3915B565-F755-44B3-B273-A15465E84360}" srcOrd="7" destOrd="0" presId="urn:microsoft.com/office/officeart/2005/8/layout/balance1"/>
    <dgm:cxn modelId="{9E5E25A9-A7DC-49BC-8AAB-B7CC4D045F4F}" type="presParOf" srcId="{95390E36-3B31-406C-A327-C7ABEDA24395}" destId="{584075C8-4CD3-49B6-8B2E-F752CB8BD7ED}" srcOrd="8"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D0847D2-2BBE-4558-B1D1-1F0C2CF40C78}" type="doc">
      <dgm:prSet loTypeId="urn:microsoft.com/office/officeart/2005/8/layout/hierarchy3" loCatId="list" qsTypeId="urn:microsoft.com/office/officeart/2005/8/quickstyle/simple1" qsCatId="simple" csTypeId="urn:microsoft.com/office/officeart/2005/8/colors/colorful4" csCatId="colorful" phldr="1"/>
      <dgm:spPr/>
      <dgm:t>
        <a:bodyPr/>
        <a:lstStyle/>
        <a:p>
          <a:endParaRPr lang="en-SG"/>
        </a:p>
      </dgm:t>
    </dgm:pt>
    <dgm:pt modelId="{6966FC6C-1DBE-4BDD-A73C-80528F9230E5}">
      <dgm:prSet phldrT="[Text]"/>
      <dgm:spPr/>
      <dgm:t>
        <a:bodyPr/>
        <a:lstStyle/>
        <a:p>
          <a:r>
            <a:rPr lang="zh-CN" altLang="en-US" dirty="0"/>
            <a:t>论文内容本身的风格</a:t>
          </a:r>
          <a:endParaRPr lang="en-SG" dirty="0"/>
        </a:p>
      </dgm:t>
    </dgm:pt>
    <dgm:pt modelId="{D3DB3FEB-0E28-43DE-ABC1-347B0F5D13A8}" type="parTrans" cxnId="{19B830CE-0997-49AE-A26C-3C5DDEA57FA1}">
      <dgm:prSet/>
      <dgm:spPr/>
      <dgm:t>
        <a:bodyPr/>
        <a:lstStyle/>
        <a:p>
          <a:endParaRPr lang="en-SG"/>
        </a:p>
      </dgm:t>
    </dgm:pt>
    <dgm:pt modelId="{F6D6B651-2505-4152-A7D4-1C463E74ED7D}" type="sibTrans" cxnId="{19B830CE-0997-49AE-A26C-3C5DDEA57FA1}">
      <dgm:prSet/>
      <dgm:spPr/>
      <dgm:t>
        <a:bodyPr/>
        <a:lstStyle/>
        <a:p>
          <a:endParaRPr lang="en-SG"/>
        </a:p>
      </dgm:t>
    </dgm:pt>
    <dgm:pt modelId="{EE70B9F2-208D-483E-A69F-3C77BEBE0425}">
      <dgm:prSet phldrT="[Text]"/>
      <dgm:spPr/>
      <dgm:t>
        <a:bodyPr/>
        <a:lstStyle/>
        <a:p>
          <a:r>
            <a:rPr lang="zh-CN" altLang="en-US" dirty="0"/>
            <a:t>符合学术论文的学术语言，比如表达精准，评估理性</a:t>
          </a:r>
          <a:endParaRPr lang="en-SG" dirty="0"/>
        </a:p>
      </dgm:t>
    </dgm:pt>
    <dgm:pt modelId="{61297936-00F6-4986-BDF9-78D9EC64F945}" type="parTrans" cxnId="{32F938E6-A701-4030-BEE5-9BD959931CF5}">
      <dgm:prSet/>
      <dgm:spPr/>
      <dgm:t>
        <a:bodyPr/>
        <a:lstStyle/>
        <a:p>
          <a:endParaRPr lang="en-SG"/>
        </a:p>
      </dgm:t>
    </dgm:pt>
    <dgm:pt modelId="{843F5776-AC57-4A37-ACBD-2F1CC2740F7A}" type="sibTrans" cxnId="{32F938E6-A701-4030-BEE5-9BD959931CF5}">
      <dgm:prSet/>
      <dgm:spPr/>
      <dgm:t>
        <a:bodyPr/>
        <a:lstStyle/>
        <a:p>
          <a:endParaRPr lang="en-SG"/>
        </a:p>
      </dgm:t>
    </dgm:pt>
    <dgm:pt modelId="{41BBB024-1406-484D-9608-94CCDFA2A007}">
      <dgm:prSet phldrT="[Text]"/>
      <dgm:spPr/>
      <dgm:t>
        <a:bodyPr/>
        <a:lstStyle/>
        <a:p>
          <a:r>
            <a:rPr lang="zh-CN" altLang="en-US" dirty="0"/>
            <a:t>摘要、关键词等，符合学校所要求的的风格</a:t>
          </a:r>
          <a:endParaRPr lang="en-SG" dirty="0"/>
        </a:p>
      </dgm:t>
    </dgm:pt>
    <dgm:pt modelId="{9304CDF5-0E05-4007-9DBB-D21A0DFBAC91}" type="parTrans" cxnId="{9C67BE58-29F8-49B2-B998-C68971D8FB16}">
      <dgm:prSet/>
      <dgm:spPr/>
      <dgm:t>
        <a:bodyPr/>
        <a:lstStyle/>
        <a:p>
          <a:endParaRPr lang="en-SG"/>
        </a:p>
      </dgm:t>
    </dgm:pt>
    <dgm:pt modelId="{E361C64D-9B54-4C5F-967D-E6A4AFE7473B}" type="sibTrans" cxnId="{9C67BE58-29F8-49B2-B998-C68971D8FB16}">
      <dgm:prSet/>
      <dgm:spPr/>
      <dgm:t>
        <a:bodyPr/>
        <a:lstStyle/>
        <a:p>
          <a:endParaRPr lang="en-SG"/>
        </a:p>
      </dgm:t>
    </dgm:pt>
    <dgm:pt modelId="{9E60B3DD-FF21-4554-A3EB-11C3FEF7A77A}">
      <dgm:prSet phldrT="[Text]"/>
      <dgm:spPr/>
      <dgm:t>
        <a:bodyPr/>
        <a:lstStyle/>
        <a:p>
          <a:r>
            <a:rPr lang="zh-CN" altLang="en-US" dirty="0"/>
            <a:t>引文、参考以及其它风格</a:t>
          </a:r>
          <a:endParaRPr lang="en-SG" dirty="0"/>
        </a:p>
      </dgm:t>
    </dgm:pt>
    <dgm:pt modelId="{BAAFA2FC-19D8-4CF4-8282-5988BC7259D9}" type="parTrans" cxnId="{4E58DD21-FAB6-47BA-84FF-97C18CDBFEE3}">
      <dgm:prSet/>
      <dgm:spPr/>
      <dgm:t>
        <a:bodyPr/>
        <a:lstStyle/>
        <a:p>
          <a:endParaRPr lang="en-SG"/>
        </a:p>
      </dgm:t>
    </dgm:pt>
    <dgm:pt modelId="{DB6678CE-03FF-41AF-AF09-C90193883999}" type="sibTrans" cxnId="{4E58DD21-FAB6-47BA-84FF-97C18CDBFEE3}">
      <dgm:prSet/>
      <dgm:spPr/>
      <dgm:t>
        <a:bodyPr/>
        <a:lstStyle/>
        <a:p>
          <a:endParaRPr lang="en-SG"/>
        </a:p>
      </dgm:t>
    </dgm:pt>
    <dgm:pt modelId="{1A7C422B-A950-453C-BDFC-1D22467A456B}">
      <dgm:prSet phldrT="[Text]"/>
      <dgm:spPr/>
      <dgm:t>
        <a:bodyPr/>
        <a:lstStyle/>
        <a:p>
          <a:r>
            <a:rPr lang="zh-CN" altLang="en-US" dirty="0"/>
            <a:t>字体、字码、标点、行距等细节方面符合标准</a:t>
          </a:r>
          <a:endParaRPr lang="en-SG" dirty="0"/>
        </a:p>
      </dgm:t>
    </dgm:pt>
    <dgm:pt modelId="{FCC7F930-C706-4D3B-97E4-78383E6EC3A5}" type="parTrans" cxnId="{E1E19C63-A737-439D-9E95-DF7D3A67686A}">
      <dgm:prSet/>
      <dgm:spPr/>
      <dgm:t>
        <a:bodyPr/>
        <a:lstStyle/>
        <a:p>
          <a:endParaRPr lang="en-SG"/>
        </a:p>
      </dgm:t>
    </dgm:pt>
    <dgm:pt modelId="{87939179-A845-4050-9717-030195503D2E}" type="sibTrans" cxnId="{E1E19C63-A737-439D-9E95-DF7D3A67686A}">
      <dgm:prSet/>
      <dgm:spPr/>
      <dgm:t>
        <a:bodyPr/>
        <a:lstStyle/>
        <a:p>
          <a:endParaRPr lang="en-SG"/>
        </a:p>
      </dgm:t>
    </dgm:pt>
    <dgm:pt modelId="{F6469DC1-B227-4ADF-95B3-11D67F492BA7}">
      <dgm:prSet phldrT="[Text]"/>
      <dgm:spPr/>
      <dgm:t>
        <a:bodyPr/>
        <a:lstStyle/>
        <a:p>
          <a:r>
            <a:rPr lang="zh-CN" altLang="en-US" dirty="0"/>
            <a:t>引文、参考风格不仅符合标准，而且标准统一</a:t>
          </a:r>
          <a:endParaRPr lang="en-SG" dirty="0"/>
        </a:p>
      </dgm:t>
    </dgm:pt>
    <dgm:pt modelId="{650049A1-450D-48B2-84A0-6475D19EE303}" type="parTrans" cxnId="{84AB25CE-D4BD-43ED-A08B-8F00831C0AE2}">
      <dgm:prSet/>
      <dgm:spPr/>
      <dgm:t>
        <a:bodyPr/>
        <a:lstStyle/>
        <a:p>
          <a:endParaRPr lang="en-SG"/>
        </a:p>
      </dgm:t>
    </dgm:pt>
    <dgm:pt modelId="{55A63C73-914B-4187-B652-D4FB7949A53A}" type="sibTrans" cxnId="{84AB25CE-D4BD-43ED-A08B-8F00831C0AE2}">
      <dgm:prSet/>
      <dgm:spPr/>
      <dgm:t>
        <a:bodyPr/>
        <a:lstStyle/>
        <a:p>
          <a:endParaRPr lang="en-SG"/>
        </a:p>
      </dgm:t>
    </dgm:pt>
    <dgm:pt modelId="{66434B96-A582-4DF2-B9C0-1D0F77B4393F}" type="pres">
      <dgm:prSet presAssocID="{3D0847D2-2BBE-4558-B1D1-1F0C2CF40C78}" presName="diagram" presStyleCnt="0">
        <dgm:presLayoutVars>
          <dgm:chPref val="1"/>
          <dgm:dir/>
          <dgm:animOne val="branch"/>
          <dgm:animLvl val="lvl"/>
          <dgm:resizeHandles/>
        </dgm:presLayoutVars>
      </dgm:prSet>
      <dgm:spPr/>
    </dgm:pt>
    <dgm:pt modelId="{6DFF89FE-12ED-462F-BBBD-E4B1AF0D73CF}" type="pres">
      <dgm:prSet presAssocID="{6966FC6C-1DBE-4BDD-A73C-80528F9230E5}" presName="root" presStyleCnt="0"/>
      <dgm:spPr/>
    </dgm:pt>
    <dgm:pt modelId="{9AED077B-A080-4CA0-A4BD-2C6DE2932B8A}" type="pres">
      <dgm:prSet presAssocID="{6966FC6C-1DBE-4BDD-A73C-80528F9230E5}" presName="rootComposite" presStyleCnt="0"/>
      <dgm:spPr/>
    </dgm:pt>
    <dgm:pt modelId="{857F2D0A-781C-485D-852E-534471280B06}" type="pres">
      <dgm:prSet presAssocID="{6966FC6C-1DBE-4BDD-A73C-80528F9230E5}" presName="rootText" presStyleLbl="node1" presStyleIdx="0" presStyleCnt="2"/>
      <dgm:spPr/>
    </dgm:pt>
    <dgm:pt modelId="{64C803BC-CFB0-4544-B0F2-39985CF8B3C6}" type="pres">
      <dgm:prSet presAssocID="{6966FC6C-1DBE-4BDD-A73C-80528F9230E5}" presName="rootConnector" presStyleLbl="node1" presStyleIdx="0" presStyleCnt="2"/>
      <dgm:spPr/>
    </dgm:pt>
    <dgm:pt modelId="{BD1E8994-6AC4-47DA-A2C2-8BF63656754E}" type="pres">
      <dgm:prSet presAssocID="{6966FC6C-1DBE-4BDD-A73C-80528F9230E5}" presName="childShape" presStyleCnt="0"/>
      <dgm:spPr/>
    </dgm:pt>
    <dgm:pt modelId="{2B1E9697-9597-43EA-A8B0-04C94E5CD9CA}" type="pres">
      <dgm:prSet presAssocID="{61297936-00F6-4986-BDF9-78D9EC64F945}" presName="Name13" presStyleLbl="parChTrans1D2" presStyleIdx="0" presStyleCnt="4"/>
      <dgm:spPr/>
    </dgm:pt>
    <dgm:pt modelId="{5500DB5C-3E39-4EBA-82CA-515AFF2B8044}" type="pres">
      <dgm:prSet presAssocID="{EE70B9F2-208D-483E-A69F-3C77BEBE0425}" presName="childText" presStyleLbl="bgAcc1" presStyleIdx="0" presStyleCnt="4">
        <dgm:presLayoutVars>
          <dgm:bulletEnabled val="1"/>
        </dgm:presLayoutVars>
      </dgm:prSet>
      <dgm:spPr/>
    </dgm:pt>
    <dgm:pt modelId="{B6D4A6DC-7656-4F3C-8D0F-EF3F9D840A3E}" type="pres">
      <dgm:prSet presAssocID="{9304CDF5-0E05-4007-9DBB-D21A0DFBAC91}" presName="Name13" presStyleLbl="parChTrans1D2" presStyleIdx="1" presStyleCnt="4"/>
      <dgm:spPr/>
    </dgm:pt>
    <dgm:pt modelId="{9F1B2458-DAC7-4043-B5B2-49B76A7C7C22}" type="pres">
      <dgm:prSet presAssocID="{41BBB024-1406-484D-9608-94CCDFA2A007}" presName="childText" presStyleLbl="bgAcc1" presStyleIdx="1" presStyleCnt="4">
        <dgm:presLayoutVars>
          <dgm:bulletEnabled val="1"/>
        </dgm:presLayoutVars>
      </dgm:prSet>
      <dgm:spPr/>
    </dgm:pt>
    <dgm:pt modelId="{FC81D93F-4B6A-4F9A-96B8-1865B41B16B9}" type="pres">
      <dgm:prSet presAssocID="{9E60B3DD-FF21-4554-A3EB-11C3FEF7A77A}" presName="root" presStyleCnt="0"/>
      <dgm:spPr/>
    </dgm:pt>
    <dgm:pt modelId="{B192C006-7AD1-40CA-BE26-82B11502B5D6}" type="pres">
      <dgm:prSet presAssocID="{9E60B3DD-FF21-4554-A3EB-11C3FEF7A77A}" presName="rootComposite" presStyleCnt="0"/>
      <dgm:spPr/>
    </dgm:pt>
    <dgm:pt modelId="{204E09AC-FF20-4A31-9340-28D4ABF21DBC}" type="pres">
      <dgm:prSet presAssocID="{9E60B3DD-FF21-4554-A3EB-11C3FEF7A77A}" presName="rootText" presStyleLbl="node1" presStyleIdx="1" presStyleCnt="2"/>
      <dgm:spPr/>
    </dgm:pt>
    <dgm:pt modelId="{F4CCE70A-95F4-47FE-948F-784A3BE58CD1}" type="pres">
      <dgm:prSet presAssocID="{9E60B3DD-FF21-4554-A3EB-11C3FEF7A77A}" presName="rootConnector" presStyleLbl="node1" presStyleIdx="1" presStyleCnt="2"/>
      <dgm:spPr/>
    </dgm:pt>
    <dgm:pt modelId="{A3DE566D-EB6E-4C8A-856F-C51942A00C4C}" type="pres">
      <dgm:prSet presAssocID="{9E60B3DD-FF21-4554-A3EB-11C3FEF7A77A}" presName="childShape" presStyleCnt="0"/>
      <dgm:spPr/>
    </dgm:pt>
    <dgm:pt modelId="{B29ED36B-0158-46A9-A961-3EAC535B3139}" type="pres">
      <dgm:prSet presAssocID="{FCC7F930-C706-4D3B-97E4-78383E6EC3A5}" presName="Name13" presStyleLbl="parChTrans1D2" presStyleIdx="2" presStyleCnt="4"/>
      <dgm:spPr/>
    </dgm:pt>
    <dgm:pt modelId="{514E25D3-0949-4280-BC2C-DB62394D8E4F}" type="pres">
      <dgm:prSet presAssocID="{1A7C422B-A950-453C-BDFC-1D22467A456B}" presName="childText" presStyleLbl="bgAcc1" presStyleIdx="2" presStyleCnt="4">
        <dgm:presLayoutVars>
          <dgm:bulletEnabled val="1"/>
        </dgm:presLayoutVars>
      </dgm:prSet>
      <dgm:spPr/>
    </dgm:pt>
    <dgm:pt modelId="{D6A079E9-B6C1-4B5B-8F28-C8AC7B0F2447}" type="pres">
      <dgm:prSet presAssocID="{650049A1-450D-48B2-84A0-6475D19EE303}" presName="Name13" presStyleLbl="parChTrans1D2" presStyleIdx="3" presStyleCnt="4"/>
      <dgm:spPr/>
    </dgm:pt>
    <dgm:pt modelId="{F201A58B-979A-4B27-B404-8CC8854120E6}" type="pres">
      <dgm:prSet presAssocID="{F6469DC1-B227-4ADF-95B3-11D67F492BA7}" presName="childText" presStyleLbl="bgAcc1" presStyleIdx="3" presStyleCnt="4">
        <dgm:presLayoutVars>
          <dgm:bulletEnabled val="1"/>
        </dgm:presLayoutVars>
      </dgm:prSet>
      <dgm:spPr/>
    </dgm:pt>
  </dgm:ptLst>
  <dgm:cxnLst>
    <dgm:cxn modelId="{BAEC6916-F6B3-42EF-940C-E5F66E3DD308}" type="presOf" srcId="{9E60B3DD-FF21-4554-A3EB-11C3FEF7A77A}" destId="{F4CCE70A-95F4-47FE-948F-784A3BE58CD1}" srcOrd="1" destOrd="0" presId="urn:microsoft.com/office/officeart/2005/8/layout/hierarchy3"/>
    <dgm:cxn modelId="{6AA8E51E-B8FB-4C71-A309-53BDF1187B2C}" type="presOf" srcId="{6966FC6C-1DBE-4BDD-A73C-80528F9230E5}" destId="{64C803BC-CFB0-4544-B0F2-39985CF8B3C6}" srcOrd="1" destOrd="0" presId="urn:microsoft.com/office/officeart/2005/8/layout/hierarchy3"/>
    <dgm:cxn modelId="{C1FACD20-0016-4255-B23B-FAB4D24610C8}" type="presOf" srcId="{EE70B9F2-208D-483E-A69F-3C77BEBE0425}" destId="{5500DB5C-3E39-4EBA-82CA-515AFF2B8044}" srcOrd="0" destOrd="0" presId="urn:microsoft.com/office/officeart/2005/8/layout/hierarchy3"/>
    <dgm:cxn modelId="{4E58DD21-FAB6-47BA-84FF-97C18CDBFEE3}" srcId="{3D0847D2-2BBE-4558-B1D1-1F0C2CF40C78}" destId="{9E60B3DD-FF21-4554-A3EB-11C3FEF7A77A}" srcOrd="1" destOrd="0" parTransId="{BAAFA2FC-19D8-4CF4-8282-5988BC7259D9}" sibTransId="{DB6678CE-03FF-41AF-AF09-C90193883999}"/>
    <dgm:cxn modelId="{E060F942-F1F5-474A-8919-08A541FA141C}" type="presOf" srcId="{FCC7F930-C706-4D3B-97E4-78383E6EC3A5}" destId="{B29ED36B-0158-46A9-A961-3EAC535B3139}" srcOrd="0" destOrd="0" presId="urn:microsoft.com/office/officeart/2005/8/layout/hierarchy3"/>
    <dgm:cxn modelId="{E1E19C63-A737-439D-9E95-DF7D3A67686A}" srcId="{9E60B3DD-FF21-4554-A3EB-11C3FEF7A77A}" destId="{1A7C422B-A950-453C-BDFC-1D22467A456B}" srcOrd="0" destOrd="0" parTransId="{FCC7F930-C706-4D3B-97E4-78383E6EC3A5}" sibTransId="{87939179-A845-4050-9717-030195503D2E}"/>
    <dgm:cxn modelId="{228E3547-06D6-41B4-98CB-FF82268C2B01}" type="presOf" srcId="{F6469DC1-B227-4ADF-95B3-11D67F492BA7}" destId="{F201A58B-979A-4B27-B404-8CC8854120E6}" srcOrd="0" destOrd="0" presId="urn:microsoft.com/office/officeart/2005/8/layout/hierarchy3"/>
    <dgm:cxn modelId="{E86CCD6D-2B4C-4E78-ABFF-3BE1FB463BD2}" type="presOf" srcId="{9E60B3DD-FF21-4554-A3EB-11C3FEF7A77A}" destId="{204E09AC-FF20-4A31-9340-28D4ABF21DBC}" srcOrd="0" destOrd="0" presId="urn:microsoft.com/office/officeart/2005/8/layout/hierarchy3"/>
    <dgm:cxn modelId="{51429450-6494-4B35-A6C4-F10B45A57D0D}" type="presOf" srcId="{6966FC6C-1DBE-4BDD-A73C-80528F9230E5}" destId="{857F2D0A-781C-485D-852E-534471280B06}" srcOrd="0" destOrd="0" presId="urn:microsoft.com/office/officeart/2005/8/layout/hierarchy3"/>
    <dgm:cxn modelId="{9C67BE58-29F8-49B2-B998-C68971D8FB16}" srcId="{6966FC6C-1DBE-4BDD-A73C-80528F9230E5}" destId="{41BBB024-1406-484D-9608-94CCDFA2A007}" srcOrd="1" destOrd="0" parTransId="{9304CDF5-0E05-4007-9DBB-D21A0DFBAC91}" sibTransId="{E361C64D-9B54-4C5F-967D-E6A4AFE7473B}"/>
    <dgm:cxn modelId="{ED3E6280-B595-4881-A166-EFD36A3BB409}" type="presOf" srcId="{1A7C422B-A950-453C-BDFC-1D22467A456B}" destId="{514E25D3-0949-4280-BC2C-DB62394D8E4F}" srcOrd="0" destOrd="0" presId="urn:microsoft.com/office/officeart/2005/8/layout/hierarchy3"/>
    <dgm:cxn modelId="{7FF08485-3468-4472-BDD1-A13324C78247}" type="presOf" srcId="{41BBB024-1406-484D-9608-94CCDFA2A007}" destId="{9F1B2458-DAC7-4043-B5B2-49B76A7C7C22}" srcOrd="0" destOrd="0" presId="urn:microsoft.com/office/officeart/2005/8/layout/hierarchy3"/>
    <dgm:cxn modelId="{E255E1A9-2F67-429E-93FA-7B0ED6126E8C}" type="presOf" srcId="{61297936-00F6-4986-BDF9-78D9EC64F945}" destId="{2B1E9697-9597-43EA-A8B0-04C94E5CD9CA}" srcOrd="0" destOrd="0" presId="urn:microsoft.com/office/officeart/2005/8/layout/hierarchy3"/>
    <dgm:cxn modelId="{87DCC7C9-610E-441F-AEEE-47EB42671849}" type="presOf" srcId="{9304CDF5-0E05-4007-9DBB-D21A0DFBAC91}" destId="{B6D4A6DC-7656-4F3C-8D0F-EF3F9D840A3E}" srcOrd="0" destOrd="0" presId="urn:microsoft.com/office/officeart/2005/8/layout/hierarchy3"/>
    <dgm:cxn modelId="{84AB25CE-D4BD-43ED-A08B-8F00831C0AE2}" srcId="{9E60B3DD-FF21-4554-A3EB-11C3FEF7A77A}" destId="{F6469DC1-B227-4ADF-95B3-11D67F492BA7}" srcOrd="1" destOrd="0" parTransId="{650049A1-450D-48B2-84A0-6475D19EE303}" sibTransId="{55A63C73-914B-4187-B652-D4FB7949A53A}"/>
    <dgm:cxn modelId="{19B830CE-0997-49AE-A26C-3C5DDEA57FA1}" srcId="{3D0847D2-2BBE-4558-B1D1-1F0C2CF40C78}" destId="{6966FC6C-1DBE-4BDD-A73C-80528F9230E5}" srcOrd="0" destOrd="0" parTransId="{D3DB3FEB-0E28-43DE-ABC1-347B0F5D13A8}" sibTransId="{F6D6B651-2505-4152-A7D4-1C463E74ED7D}"/>
    <dgm:cxn modelId="{32F938E6-A701-4030-BEE5-9BD959931CF5}" srcId="{6966FC6C-1DBE-4BDD-A73C-80528F9230E5}" destId="{EE70B9F2-208D-483E-A69F-3C77BEBE0425}" srcOrd="0" destOrd="0" parTransId="{61297936-00F6-4986-BDF9-78D9EC64F945}" sibTransId="{843F5776-AC57-4A37-ACBD-2F1CC2740F7A}"/>
    <dgm:cxn modelId="{B7DFA7F0-C2FE-4C2E-B28D-19C4D4E5CBD6}" type="presOf" srcId="{3D0847D2-2BBE-4558-B1D1-1F0C2CF40C78}" destId="{66434B96-A582-4DF2-B9C0-1D0F77B4393F}" srcOrd="0" destOrd="0" presId="urn:microsoft.com/office/officeart/2005/8/layout/hierarchy3"/>
    <dgm:cxn modelId="{E51A5AF1-5BAA-475E-ABA4-4304D83B9444}" type="presOf" srcId="{650049A1-450D-48B2-84A0-6475D19EE303}" destId="{D6A079E9-B6C1-4B5B-8F28-C8AC7B0F2447}" srcOrd="0" destOrd="0" presId="urn:microsoft.com/office/officeart/2005/8/layout/hierarchy3"/>
    <dgm:cxn modelId="{BDFFB3D7-B7C4-4D8E-AC5A-B79B51A039B1}" type="presParOf" srcId="{66434B96-A582-4DF2-B9C0-1D0F77B4393F}" destId="{6DFF89FE-12ED-462F-BBBD-E4B1AF0D73CF}" srcOrd="0" destOrd="0" presId="urn:microsoft.com/office/officeart/2005/8/layout/hierarchy3"/>
    <dgm:cxn modelId="{5673A485-9C00-4271-BA9A-009F6072660A}" type="presParOf" srcId="{6DFF89FE-12ED-462F-BBBD-E4B1AF0D73CF}" destId="{9AED077B-A080-4CA0-A4BD-2C6DE2932B8A}" srcOrd="0" destOrd="0" presId="urn:microsoft.com/office/officeart/2005/8/layout/hierarchy3"/>
    <dgm:cxn modelId="{85558CD4-8D60-4632-BC85-F1C7C6AC3B53}" type="presParOf" srcId="{9AED077B-A080-4CA0-A4BD-2C6DE2932B8A}" destId="{857F2D0A-781C-485D-852E-534471280B06}" srcOrd="0" destOrd="0" presId="urn:microsoft.com/office/officeart/2005/8/layout/hierarchy3"/>
    <dgm:cxn modelId="{8DD9C82E-3F98-4C6A-A848-8F0FF5320672}" type="presParOf" srcId="{9AED077B-A080-4CA0-A4BD-2C6DE2932B8A}" destId="{64C803BC-CFB0-4544-B0F2-39985CF8B3C6}" srcOrd="1" destOrd="0" presId="urn:microsoft.com/office/officeart/2005/8/layout/hierarchy3"/>
    <dgm:cxn modelId="{8E71F681-2A90-4794-866B-ACC3924A9340}" type="presParOf" srcId="{6DFF89FE-12ED-462F-BBBD-E4B1AF0D73CF}" destId="{BD1E8994-6AC4-47DA-A2C2-8BF63656754E}" srcOrd="1" destOrd="0" presId="urn:microsoft.com/office/officeart/2005/8/layout/hierarchy3"/>
    <dgm:cxn modelId="{87D2B450-3EFE-445B-9A9F-81A20A717210}" type="presParOf" srcId="{BD1E8994-6AC4-47DA-A2C2-8BF63656754E}" destId="{2B1E9697-9597-43EA-A8B0-04C94E5CD9CA}" srcOrd="0" destOrd="0" presId="urn:microsoft.com/office/officeart/2005/8/layout/hierarchy3"/>
    <dgm:cxn modelId="{BD706032-E76E-462A-97C7-0B7FE103E4D7}" type="presParOf" srcId="{BD1E8994-6AC4-47DA-A2C2-8BF63656754E}" destId="{5500DB5C-3E39-4EBA-82CA-515AFF2B8044}" srcOrd="1" destOrd="0" presId="urn:microsoft.com/office/officeart/2005/8/layout/hierarchy3"/>
    <dgm:cxn modelId="{C1DF27AA-865B-46A4-9898-98F5A94E750F}" type="presParOf" srcId="{BD1E8994-6AC4-47DA-A2C2-8BF63656754E}" destId="{B6D4A6DC-7656-4F3C-8D0F-EF3F9D840A3E}" srcOrd="2" destOrd="0" presId="urn:microsoft.com/office/officeart/2005/8/layout/hierarchy3"/>
    <dgm:cxn modelId="{1218A243-7C67-410E-A737-5F0928075651}" type="presParOf" srcId="{BD1E8994-6AC4-47DA-A2C2-8BF63656754E}" destId="{9F1B2458-DAC7-4043-B5B2-49B76A7C7C22}" srcOrd="3" destOrd="0" presId="urn:microsoft.com/office/officeart/2005/8/layout/hierarchy3"/>
    <dgm:cxn modelId="{EC36CEDE-96AA-4B3F-956D-26CCC30A3A6A}" type="presParOf" srcId="{66434B96-A582-4DF2-B9C0-1D0F77B4393F}" destId="{FC81D93F-4B6A-4F9A-96B8-1865B41B16B9}" srcOrd="1" destOrd="0" presId="urn:microsoft.com/office/officeart/2005/8/layout/hierarchy3"/>
    <dgm:cxn modelId="{E3F5D0BC-6F3D-4C1C-9273-B8AB8C9F8302}" type="presParOf" srcId="{FC81D93F-4B6A-4F9A-96B8-1865B41B16B9}" destId="{B192C006-7AD1-40CA-BE26-82B11502B5D6}" srcOrd="0" destOrd="0" presId="urn:microsoft.com/office/officeart/2005/8/layout/hierarchy3"/>
    <dgm:cxn modelId="{625A66D4-1009-42D7-BFD6-32ED2CB6F02E}" type="presParOf" srcId="{B192C006-7AD1-40CA-BE26-82B11502B5D6}" destId="{204E09AC-FF20-4A31-9340-28D4ABF21DBC}" srcOrd="0" destOrd="0" presId="urn:microsoft.com/office/officeart/2005/8/layout/hierarchy3"/>
    <dgm:cxn modelId="{E48DB718-2D0F-484A-9684-82669C7E0940}" type="presParOf" srcId="{B192C006-7AD1-40CA-BE26-82B11502B5D6}" destId="{F4CCE70A-95F4-47FE-948F-784A3BE58CD1}" srcOrd="1" destOrd="0" presId="urn:microsoft.com/office/officeart/2005/8/layout/hierarchy3"/>
    <dgm:cxn modelId="{CE6494C5-3324-4A18-9F3B-9FA355588CAC}" type="presParOf" srcId="{FC81D93F-4B6A-4F9A-96B8-1865B41B16B9}" destId="{A3DE566D-EB6E-4C8A-856F-C51942A00C4C}" srcOrd="1" destOrd="0" presId="urn:microsoft.com/office/officeart/2005/8/layout/hierarchy3"/>
    <dgm:cxn modelId="{83E61EEA-A82D-4AA6-9960-8FA291E68C73}" type="presParOf" srcId="{A3DE566D-EB6E-4C8A-856F-C51942A00C4C}" destId="{B29ED36B-0158-46A9-A961-3EAC535B3139}" srcOrd="0" destOrd="0" presId="urn:microsoft.com/office/officeart/2005/8/layout/hierarchy3"/>
    <dgm:cxn modelId="{AA00E1B8-C902-4FF0-A896-4134DBACF69A}" type="presParOf" srcId="{A3DE566D-EB6E-4C8A-856F-C51942A00C4C}" destId="{514E25D3-0949-4280-BC2C-DB62394D8E4F}" srcOrd="1" destOrd="0" presId="urn:microsoft.com/office/officeart/2005/8/layout/hierarchy3"/>
    <dgm:cxn modelId="{295B1A64-9675-4241-8E16-3DD133ADAFEC}" type="presParOf" srcId="{A3DE566D-EB6E-4C8A-856F-C51942A00C4C}" destId="{D6A079E9-B6C1-4B5B-8F28-C8AC7B0F2447}" srcOrd="2" destOrd="0" presId="urn:microsoft.com/office/officeart/2005/8/layout/hierarchy3"/>
    <dgm:cxn modelId="{5BA9E22D-4AAA-426B-B330-4D6170A4E885}" type="presParOf" srcId="{A3DE566D-EB6E-4C8A-856F-C51942A00C4C}" destId="{F201A58B-979A-4B27-B404-8CC8854120E6}"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EE90C56-3959-4EF7-AF16-E3F13B2BA013}" type="doc">
      <dgm:prSet loTypeId="urn:microsoft.com/office/officeart/2009/layout/CircleArrowProcess" loCatId="process" qsTypeId="urn:microsoft.com/office/officeart/2005/8/quickstyle/simple1" qsCatId="simple" csTypeId="urn:microsoft.com/office/officeart/2005/8/colors/colorful4" csCatId="colorful" phldr="1"/>
      <dgm:spPr/>
      <dgm:t>
        <a:bodyPr/>
        <a:lstStyle/>
        <a:p>
          <a:endParaRPr lang="en-SG"/>
        </a:p>
      </dgm:t>
    </dgm:pt>
    <dgm:pt modelId="{237794C0-2672-4E7F-8A63-5112A8AC3736}">
      <dgm:prSet phldrT="[Text]"/>
      <dgm:spPr/>
      <dgm:t>
        <a:bodyPr/>
        <a:lstStyle/>
        <a:p>
          <a:r>
            <a:rPr lang="zh-CN" altLang="en-US" dirty="0"/>
            <a:t>学术研究领域的伦理</a:t>
          </a:r>
          <a:endParaRPr lang="en-SG" dirty="0"/>
        </a:p>
      </dgm:t>
    </dgm:pt>
    <dgm:pt modelId="{11BDFEB8-338D-4105-B195-7F6080D06E43}" type="parTrans" cxnId="{AC9B489A-67C6-4A0B-8577-59C57ABFF7E8}">
      <dgm:prSet/>
      <dgm:spPr/>
      <dgm:t>
        <a:bodyPr/>
        <a:lstStyle/>
        <a:p>
          <a:endParaRPr lang="en-SG"/>
        </a:p>
      </dgm:t>
    </dgm:pt>
    <dgm:pt modelId="{FC1C3FAA-A47F-4EAF-B209-5668CD1D23CE}" type="sibTrans" cxnId="{AC9B489A-67C6-4A0B-8577-59C57ABFF7E8}">
      <dgm:prSet/>
      <dgm:spPr/>
      <dgm:t>
        <a:bodyPr/>
        <a:lstStyle/>
        <a:p>
          <a:endParaRPr lang="en-SG"/>
        </a:p>
      </dgm:t>
    </dgm:pt>
    <dgm:pt modelId="{0F1DBCA6-A3CE-4B69-993E-450182F98B76}">
      <dgm:prSet phldrT="[Text]"/>
      <dgm:spPr/>
      <dgm:t>
        <a:bodyPr/>
        <a:lstStyle/>
        <a:p>
          <a:r>
            <a:rPr lang="zh-CN" altLang="en-US" dirty="0"/>
            <a:t>专业研究领域的伦理</a:t>
          </a:r>
          <a:endParaRPr lang="en-SG" dirty="0"/>
        </a:p>
      </dgm:t>
    </dgm:pt>
    <dgm:pt modelId="{ED2C1617-2D2B-4F09-9E94-78F7C4BAAA6F}" type="parTrans" cxnId="{B1582740-C32D-4C41-9F82-F709C18AA155}">
      <dgm:prSet/>
      <dgm:spPr/>
      <dgm:t>
        <a:bodyPr/>
        <a:lstStyle/>
        <a:p>
          <a:endParaRPr lang="en-SG"/>
        </a:p>
      </dgm:t>
    </dgm:pt>
    <dgm:pt modelId="{1A019813-D448-4CB9-AD8F-DC278D89ACCD}" type="sibTrans" cxnId="{B1582740-C32D-4C41-9F82-F709C18AA155}">
      <dgm:prSet/>
      <dgm:spPr/>
      <dgm:t>
        <a:bodyPr/>
        <a:lstStyle/>
        <a:p>
          <a:endParaRPr lang="en-SG"/>
        </a:p>
      </dgm:t>
    </dgm:pt>
    <dgm:pt modelId="{5566BC3A-8303-44E5-A624-5BAC4EEC64F0}" type="pres">
      <dgm:prSet presAssocID="{FEE90C56-3959-4EF7-AF16-E3F13B2BA013}" presName="Name0" presStyleCnt="0">
        <dgm:presLayoutVars>
          <dgm:chMax val="7"/>
          <dgm:chPref val="7"/>
          <dgm:dir/>
          <dgm:animLvl val="lvl"/>
        </dgm:presLayoutVars>
      </dgm:prSet>
      <dgm:spPr/>
    </dgm:pt>
    <dgm:pt modelId="{5378DD4A-0005-48EA-A163-FD798F42EDF1}" type="pres">
      <dgm:prSet presAssocID="{237794C0-2672-4E7F-8A63-5112A8AC3736}" presName="Accent1" presStyleCnt="0"/>
      <dgm:spPr/>
    </dgm:pt>
    <dgm:pt modelId="{0E91C0CB-2014-4CF8-9E2A-ADD544153654}" type="pres">
      <dgm:prSet presAssocID="{237794C0-2672-4E7F-8A63-5112A8AC3736}" presName="Accent" presStyleLbl="node1" presStyleIdx="0" presStyleCnt="2"/>
      <dgm:spPr/>
    </dgm:pt>
    <dgm:pt modelId="{EC541450-9BF2-470E-947D-B0EDF1EC2364}" type="pres">
      <dgm:prSet presAssocID="{237794C0-2672-4E7F-8A63-5112A8AC3736}" presName="Parent1" presStyleLbl="revTx" presStyleIdx="0" presStyleCnt="2">
        <dgm:presLayoutVars>
          <dgm:chMax val="1"/>
          <dgm:chPref val="1"/>
          <dgm:bulletEnabled val="1"/>
        </dgm:presLayoutVars>
      </dgm:prSet>
      <dgm:spPr/>
    </dgm:pt>
    <dgm:pt modelId="{958BFFF6-B579-415F-ADFD-22A726BA8D8B}" type="pres">
      <dgm:prSet presAssocID="{0F1DBCA6-A3CE-4B69-993E-450182F98B76}" presName="Accent2" presStyleCnt="0"/>
      <dgm:spPr/>
    </dgm:pt>
    <dgm:pt modelId="{27ED1573-621E-497B-A04C-B62C895023AD}" type="pres">
      <dgm:prSet presAssocID="{0F1DBCA6-A3CE-4B69-993E-450182F98B76}" presName="Accent" presStyleLbl="node1" presStyleIdx="1" presStyleCnt="2"/>
      <dgm:spPr/>
    </dgm:pt>
    <dgm:pt modelId="{1037E8D0-16F5-4028-82E3-FE849E2B2A4D}" type="pres">
      <dgm:prSet presAssocID="{0F1DBCA6-A3CE-4B69-993E-450182F98B76}" presName="Parent2" presStyleLbl="revTx" presStyleIdx="1" presStyleCnt="2">
        <dgm:presLayoutVars>
          <dgm:chMax val="1"/>
          <dgm:chPref val="1"/>
          <dgm:bulletEnabled val="1"/>
        </dgm:presLayoutVars>
      </dgm:prSet>
      <dgm:spPr/>
    </dgm:pt>
  </dgm:ptLst>
  <dgm:cxnLst>
    <dgm:cxn modelId="{4724E40B-0F17-4C5C-86C6-786790974FCA}" type="presOf" srcId="{237794C0-2672-4E7F-8A63-5112A8AC3736}" destId="{EC541450-9BF2-470E-947D-B0EDF1EC2364}" srcOrd="0" destOrd="0" presId="urn:microsoft.com/office/officeart/2009/layout/CircleArrowProcess"/>
    <dgm:cxn modelId="{B1582740-C32D-4C41-9F82-F709C18AA155}" srcId="{FEE90C56-3959-4EF7-AF16-E3F13B2BA013}" destId="{0F1DBCA6-A3CE-4B69-993E-450182F98B76}" srcOrd="1" destOrd="0" parTransId="{ED2C1617-2D2B-4F09-9E94-78F7C4BAAA6F}" sibTransId="{1A019813-D448-4CB9-AD8F-DC278D89ACCD}"/>
    <dgm:cxn modelId="{61166C46-3982-4ADB-BA76-4F6F6468BC10}" type="presOf" srcId="{FEE90C56-3959-4EF7-AF16-E3F13B2BA013}" destId="{5566BC3A-8303-44E5-A624-5BAC4EEC64F0}" srcOrd="0" destOrd="0" presId="urn:microsoft.com/office/officeart/2009/layout/CircleArrowProcess"/>
    <dgm:cxn modelId="{AC9B489A-67C6-4A0B-8577-59C57ABFF7E8}" srcId="{FEE90C56-3959-4EF7-AF16-E3F13B2BA013}" destId="{237794C0-2672-4E7F-8A63-5112A8AC3736}" srcOrd="0" destOrd="0" parTransId="{11BDFEB8-338D-4105-B195-7F6080D06E43}" sibTransId="{FC1C3FAA-A47F-4EAF-B209-5668CD1D23CE}"/>
    <dgm:cxn modelId="{EAD470AE-C6E7-459E-85E1-01DCD630C4AB}" type="presOf" srcId="{0F1DBCA6-A3CE-4B69-993E-450182F98B76}" destId="{1037E8D0-16F5-4028-82E3-FE849E2B2A4D}" srcOrd="0" destOrd="0" presId="urn:microsoft.com/office/officeart/2009/layout/CircleArrowProcess"/>
    <dgm:cxn modelId="{A1FD800A-B1D5-4EDB-B33D-3E01B8222FC5}" type="presParOf" srcId="{5566BC3A-8303-44E5-A624-5BAC4EEC64F0}" destId="{5378DD4A-0005-48EA-A163-FD798F42EDF1}" srcOrd="0" destOrd="0" presId="urn:microsoft.com/office/officeart/2009/layout/CircleArrowProcess"/>
    <dgm:cxn modelId="{8D7FCD40-C3C5-4A26-97CC-61B9059313B3}" type="presParOf" srcId="{5378DD4A-0005-48EA-A163-FD798F42EDF1}" destId="{0E91C0CB-2014-4CF8-9E2A-ADD544153654}" srcOrd="0" destOrd="0" presId="urn:microsoft.com/office/officeart/2009/layout/CircleArrowProcess"/>
    <dgm:cxn modelId="{2EC8DCBB-0E9D-421B-BDEE-765D83811E70}" type="presParOf" srcId="{5566BC3A-8303-44E5-A624-5BAC4EEC64F0}" destId="{EC541450-9BF2-470E-947D-B0EDF1EC2364}" srcOrd="1" destOrd="0" presId="urn:microsoft.com/office/officeart/2009/layout/CircleArrowProcess"/>
    <dgm:cxn modelId="{CF99CCE5-8434-47D6-A197-F7812AC30FCC}" type="presParOf" srcId="{5566BC3A-8303-44E5-A624-5BAC4EEC64F0}" destId="{958BFFF6-B579-415F-ADFD-22A726BA8D8B}" srcOrd="2" destOrd="0" presId="urn:microsoft.com/office/officeart/2009/layout/CircleArrowProcess"/>
    <dgm:cxn modelId="{B9865A4F-A2DF-4089-843C-DE53A4C1AA7D}" type="presParOf" srcId="{958BFFF6-B579-415F-ADFD-22A726BA8D8B}" destId="{27ED1573-621E-497B-A04C-B62C895023AD}" srcOrd="0" destOrd="0" presId="urn:microsoft.com/office/officeart/2009/layout/CircleArrowProcess"/>
    <dgm:cxn modelId="{D243A4F2-5017-4080-BE57-3180E8EA15B1}" type="presParOf" srcId="{5566BC3A-8303-44E5-A624-5BAC4EEC64F0}" destId="{1037E8D0-16F5-4028-82E3-FE849E2B2A4D}" srcOrd="3"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FE6DC6-8950-4F3B-89AB-84F0545197A5}">
      <dsp:nvSpPr>
        <dsp:cNvPr id="0" name=""/>
        <dsp:cNvSpPr/>
      </dsp:nvSpPr>
      <dsp:spPr>
        <a:xfrm>
          <a:off x="3344432" y="1576751"/>
          <a:ext cx="1197834" cy="1197834"/>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zh-CN" altLang="en-US" sz="2100" kern="1200" dirty="0"/>
            <a:t>初稿的特征</a:t>
          </a:r>
          <a:endParaRPr lang="en-SG" sz="2100" kern="1200" dirty="0"/>
        </a:p>
      </dsp:txBody>
      <dsp:txXfrm>
        <a:off x="3519851" y="1752170"/>
        <a:ext cx="846996" cy="846996"/>
      </dsp:txXfrm>
    </dsp:sp>
    <dsp:sp modelId="{9ECBFC61-E251-4D81-A921-FA33E2D96B72}">
      <dsp:nvSpPr>
        <dsp:cNvPr id="0" name=""/>
        <dsp:cNvSpPr/>
      </dsp:nvSpPr>
      <dsp:spPr>
        <a:xfrm rot="16200000">
          <a:off x="3762570" y="1382303"/>
          <a:ext cx="361558" cy="27338"/>
        </a:xfrm>
        <a:custGeom>
          <a:avLst/>
          <a:gdLst/>
          <a:ahLst/>
          <a:cxnLst/>
          <a:rect l="0" t="0" r="0" b="0"/>
          <a:pathLst>
            <a:path>
              <a:moveTo>
                <a:pt x="0" y="13669"/>
              </a:moveTo>
              <a:lnTo>
                <a:pt x="361558" y="1366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34311" y="1386933"/>
        <a:ext cx="18077" cy="18077"/>
      </dsp:txXfrm>
    </dsp:sp>
    <dsp:sp modelId="{00FC15FB-DD0C-43E9-938A-D15BBB2E2FCF}">
      <dsp:nvSpPr>
        <dsp:cNvPr id="0" name=""/>
        <dsp:cNvSpPr/>
      </dsp:nvSpPr>
      <dsp:spPr>
        <a:xfrm>
          <a:off x="3344432" y="17359"/>
          <a:ext cx="1197834" cy="1197834"/>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zh-CN" altLang="en-US" sz="1300" kern="1200" dirty="0"/>
            <a:t>观点基本已经完整</a:t>
          </a:r>
          <a:endParaRPr lang="en-SG" sz="1300" kern="1200" dirty="0"/>
        </a:p>
      </dsp:txBody>
      <dsp:txXfrm>
        <a:off x="3519851" y="192778"/>
        <a:ext cx="846996" cy="846996"/>
      </dsp:txXfrm>
    </dsp:sp>
    <dsp:sp modelId="{00353E93-D7B0-4AAA-85F1-6EA99272820C}">
      <dsp:nvSpPr>
        <dsp:cNvPr id="0" name=""/>
        <dsp:cNvSpPr/>
      </dsp:nvSpPr>
      <dsp:spPr>
        <a:xfrm>
          <a:off x="4542267" y="2161999"/>
          <a:ext cx="361558" cy="27338"/>
        </a:xfrm>
        <a:custGeom>
          <a:avLst/>
          <a:gdLst/>
          <a:ahLst/>
          <a:cxnLst/>
          <a:rect l="0" t="0" r="0" b="0"/>
          <a:pathLst>
            <a:path>
              <a:moveTo>
                <a:pt x="0" y="13669"/>
              </a:moveTo>
              <a:lnTo>
                <a:pt x="361558" y="1366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4714007" y="2166630"/>
        <a:ext cx="18077" cy="18077"/>
      </dsp:txXfrm>
    </dsp:sp>
    <dsp:sp modelId="{23020B05-32D6-4F08-993B-5490449F0956}">
      <dsp:nvSpPr>
        <dsp:cNvPr id="0" name=""/>
        <dsp:cNvSpPr/>
      </dsp:nvSpPr>
      <dsp:spPr>
        <a:xfrm>
          <a:off x="4903825" y="1576751"/>
          <a:ext cx="1197834" cy="1197834"/>
        </a:xfrm>
        <a:prstGeom prst="ellipse">
          <a:avLst/>
        </a:prstGeom>
        <a:solidFill>
          <a:schemeClr val="accent4">
            <a:hueOff val="-3732583"/>
            <a:satOff val="1753"/>
            <a:lumOff val="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zh-CN" altLang="en-US" sz="1300" kern="1200" dirty="0"/>
            <a:t>已经有初步的结论</a:t>
          </a:r>
          <a:endParaRPr lang="en-SG" sz="1300" kern="1200" dirty="0"/>
        </a:p>
      </dsp:txBody>
      <dsp:txXfrm>
        <a:off x="5079244" y="1752170"/>
        <a:ext cx="846996" cy="846996"/>
      </dsp:txXfrm>
    </dsp:sp>
    <dsp:sp modelId="{E2D4A14D-58AD-47AD-B75F-5C64ADD0A13A}">
      <dsp:nvSpPr>
        <dsp:cNvPr id="0" name=""/>
        <dsp:cNvSpPr/>
      </dsp:nvSpPr>
      <dsp:spPr>
        <a:xfrm rot="5400000">
          <a:off x="3762570" y="2941696"/>
          <a:ext cx="361558" cy="27338"/>
        </a:xfrm>
        <a:custGeom>
          <a:avLst/>
          <a:gdLst/>
          <a:ahLst/>
          <a:cxnLst/>
          <a:rect l="0" t="0" r="0" b="0"/>
          <a:pathLst>
            <a:path>
              <a:moveTo>
                <a:pt x="0" y="13669"/>
              </a:moveTo>
              <a:lnTo>
                <a:pt x="361558" y="1366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34311" y="2946326"/>
        <a:ext cx="18077" cy="18077"/>
      </dsp:txXfrm>
    </dsp:sp>
    <dsp:sp modelId="{41511D16-89CF-4D15-88C8-44B0B3EA2A82}">
      <dsp:nvSpPr>
        <dsp:cNvPr id="0" name=""/>
        <dsp:cNvSpPr/>
      </dsp:nvSpPr>
      <dsp:spPr>
        <a:xfrm>
          <a:off x="3344432" y="3136144"/>
          <a:ext cx="1197834" cy="1197834"/>
        </a:xfrm>
        <a:prstGeom prst="ellipse">
          <a:avLst/>
        </a:prstGeom>
        <a:solidFill>
          <a:schemeClr val="accent4">
            <a:hueOff val="-7465166"/>
            <a:satOff val="3507"/>
            <a:lumOff val="13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zh-CN" altLang="en-US" sz="1300" kern="1200" dirty="0"/>
            <a:t>所有相关资料基本阅读和分析</a:t>
          </a:r>
          <a:endParaRPr lang="en-SG" sz="1300" kern="1200" dirty="0"/>
        </a:p>
      </dsp:txBody>
      <dsp:txXfrm>
        <a:off x="3519851" y="3311563"/>
        <a:ext cx="846996" cy="846996"/>
      </dsp:txXfrm>
    </dsp:sp>
    <dsp:sp modelId="{A0C0A92E-C34C-43BB-BCA0-E0B873232670}">
      <dsp:nvSpPr>
        <dsp:cNvPr id="0" name=""/>
        <dsp:cNvSpPr/>
      </dsp:nvSpPr>
      <dsp:spPr>
        <a:xfrm rot="10800000">
          <a:off x="2982874" y="2161999"/>
          <a:ext cx="361558" cy="27338"/>
        </a:xfrm>
        <a:custGeom>
          <a:avLst/>
          <a:gdLst/>
          <a:ahLst/>
          <a:cxnLst/>
          <a:rect l="0" t="0" r="0" b="0"/>
          <a:pathLst>
            <a:path>
              <a:moveTo>
                <a:pt x="0" y="13669"/>
              </a:moveTo>
              <a:lnTo>
                <a:pt x="361558" y="1366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rot="10800000">
        <a:off x="3154614" y="2166630"/>
        <a:ext cx="18077" cy="18077"/>
      </dsp:txXfrm>
    </dsp:sp>
    <dsp:sp modelId="{5B7ED7B3-5AFE-40AC-9729-640BA9D310E3}">
      <dsp:nvSpPr>
        <dsp:cNvPr id="0" name=""/>
        <dsp:cNvSpPr/>
      </dsp:nvSpPr>
      <dsp:spPr>
        <a:xfrm>
          <a:off x="1785040" y="1576751"/>
          <a:ext cx="1197834" cy="1197834"/>
        </a:xfrm>
        <a:prstGeom prst="ellipse">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zh-CN" altLang="en-US" sz="1300" kern="1200" dirty="0"/>
            <a:t>核心观点没必要修改</a:t>
          </a:r>
          <a:endParaRPr lang="en-SG" sz="1300" kern="1200" dirty="0"/>
        </a:p>
      </dsp:txBody>
      <dsp:txXfrm>
        <a:off x="1960459" y="1752170"/>
        <a:ext cx="846996" cy="8469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34860-A408-4138-94E2-88368A8F8F1F}">
      <dsp:nvSpPr>
        <dsp:cNvPr id="0" name=""/>
        <dsp:cNvSpPr/>
      </dsp:nvSpPr>
      <dsp:spPr>
        <a:xfrm>
          <a:off x="2907" y="1282412"/>
          <a:ext cx="2166019" cy="1786513"/>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a:t>句子通顺，表达流畅，不存在病句或不通顺的地方</a:t>
          </a:r>
          <a:endParaRPr lang="en-SG" sz="1600" kern="1200" dirty="0"/>
        </a:p>
        <a:p>
          <a:pPr marL="171450" lvl="1" indent="-171450" algn="l" defTabSz="711200">
            <a:lnSpc>
              <a:spcPct val="90000"/>
            </a:lnSpc>
            <a:spcBef>
              <a:spcPct val="0"/>
            </a:spcBef>
            <a:spcAft>
              <a:spcPct val="15000"/>
            </a:spcAft>
            <a:buChar char="•"/>
          </a:pPr>
          <a:r>
            <a:rPr lang="zh-CN" altLang="en-US" sz="1600" kern="1200" dirty="0"/>
            <a:t>观点清晰，见解明了，排除模糊的文章内容</a:t>
          </a:r>
          <a:endParaRPr lang="en-SG" sz="1600" kern="1200" dirty="0"/>
        </a:p>
      </dsp:txBody>
      <dsp:txXfrm>
        <a:off x="44020" y="1323525"/>
        <a:ext cx="2083793" cy="1321462"/>
      </dsp:txXfrm>
    </dsp:sp>
    <dsp:sp modelId="{9C351CBC-7B86-4E45-8BB5-1AADC0100070}">
      <dsp:nvSpPr>
        <dsp:cNvPr id="0" name=""/>
        <dsp:cNvSpPr/>
      </dsp:nvSpPr>
      <dsp:spPr>
        <a:xfrm>
          <a:off x="1228743" y="1738752"/>
          <a:ext cx="2343145" cy="2343145"/>
        </a:xfrm>
        <a:prstGeom prst="leftCircularArrow">
          <a:avLst>
            <a:gd name="adj1" fmla="val 2961"/>
            <a:gd name="adj2" fmla="val 362765"/>
            <a:gd name="adj3" fmla="val 2138276"/>
            <a:gd name="adj4" fmla="val 9024489"/>
            <a:gd name="adj5" fmla="val 3455"/>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EC9CC18-261D-4365-A6DE-906E9B2FCEE7}">
      <dsp:nvSpPr>
        <dsp:cNvPr id="0" name=""/>
        <dsp:cNvSpPr/>
      </dsp:nvSpPr>
      <dsp:spPr>
        <a:xfrm>
          <a:off x="484245" y="2686101"/>
          <a:ext cx="1925350" cy="76564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文章表达基础</a:t>
          </a:r>
          <a:endParaRPr lang="en-SG" sz="2000" kern="1200" dirty="0"/>
        </a:p>
      </dsp:txBody>
      <dsp:txXfrm>
        <a:off x="506670" y="2708526"/>
        <a:ext cx="1880500" cy="720798"/>
      </dsp:txXfrm>
    </dsp:sp>
    <dsp:sp modelId="{2B84F379-B082-452F-9C22-CC3A439EE997}">
      <dsp:nvSpPr>
        <dsp:cNvPr id="0" name=""/>
        <dsp:cNvSpPr/>
      </dsp:nvSpPr>
      <dsp:spPr>
        <a:xfrm>
          <a:off x="2740005" y="1282412"/>
          <a:ext cx="2166019" cy="1786513"/>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598875"/>
              <a:satOff val="2630"/>
              <a:lumOff val="98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a:t>语言精准但表达谨慎</a:t>
          </a:r>
          <a:endParaRPr lang="en-SG" sz="1600" kern="1200" dirty="0"/>
        </a:p>
        <a:p>
          <a:pPr marL="171450" lvl="1" indent="-171450" algn="l" defTabSz="711200">
            <a:lnSpc>
              <a:spcPct val="90000"/>
            </a:lnSpc>
            <a:spcBef>
              <a:spcPct val="0"/>
            </a:spcBef>
            <a:spcAft>
              <a:spcPct val="15000"/>
            </a:spcAft>
            <a:buChar char="•"/>
          </a:pPr>
          <a:r>
            <a:rPr lang="zh-CN" altLang="en-US" sz="1600" kern="1200" dirty="0"/>
            <a:t>少用或慎用成语、比喻或其它修辞方式</a:t>
          </a:r>
          <a:endParaRPr lang="en-SG" sz="1600" kern="1200" dirty="0"/>
        </a:p>
      </dsp:txBody>
      <dsp:txXfrm>
        <a:off x="2781118" y="1706349"/>
        <a:ext cx="2083793" cy="1321462"/>
      </dsp:txXfrm>
    </dsp:sp>
    <dsp:sp modelId="{549D4083-0CBC-46B0-9557-40039D3B87B2}">
      <dsp:nvSpPr>
        <dsp:cNvPr id="0" name=""/>
        <dsp:cNvSpPr/>
      </dsp:nvSpPr>
      <dsp:spPr>
        <a:xfrm>
          <a:off x="3947791" y="199392"/>
          <a:ext cx="2619914" cy="2619914"/>
        </a:xfrm>
        <a:prstGeom prst="circularArrow">
          <a:avLst>
            <a:gd name="adj1" fmla="val 2648"/>
            <a:gd name="adj2" fmla="val 322078"/>
            <a:gd name="adj3" fmla="val 19502412"/>
            <a:gd name="adj4" fmla="val 12575511"/>
            <a:gd name="adj5" fmla="val 3090"/>
          </a:avLst>
        </a:prstGeom>
        <a:solidFill>
          <a:schemeClr val="accent4">
            <a:hueOff val="-11197749"/>
            <a:satOff val="5260"/>
            <a:lumOff val="195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F46A8A7-BC12-4966-BF44-94EA8BA35FC2}">
      <dsp:nvSpPr>
        <dsp:cNvPr id="0" name=""/>
        <dsp:cNvSpPr/>
      </dsp:nvSpPr>
      <dsp:spPr>
        <a:xfrm>
          <a:off x="3221343" y="899588"/>
          <a:ext cx="1925350" cy="765648"/>
        </a:xfrm>
        <a:prstGeom prst="roundRect">
          <a:avLst>
            <a:gd name="adj" fmla="val 10000"/>
          </a:avLst>
        </a:prstGeom>
        <a:solidFill>
          <a:schemeClr val="accent4">
            <a:hueOff val="-5598875"/>
            <a:satOff val="2630"/>
            <a:lumOff val="98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符合学术论文标准和语言规范</a:t>
          </a:r>
          <a:endParaRPr lang="en-SG" sz="2000" kern="1200" dirty="0"/>
        </a:p>
      </dsp:txBody>
      <dsp:txXfrm>
        <a:off x="3243768" y="922013"/>
        <a:ext cx="1880500" cy="720798"/>
      </dsp:txXfrm>
    </dsp:sp>
    <dsp:sp modelId="{5C72BDF1-123C-420D-9E22-CAAFBD64DCDE}">
      <dsp:nvSpPr>
        <dsp:cNvPr id="0" name=""/>
        <dsp:cNvSpPr/>
      </dsp:nvSpPr>
      <dsp:spPr>
        <a:xfrm>
          <a:off x="5477103" y="1282412"/>
          <a:ext cx="2166019" cy="1786513"/>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a:t>文笔优美但不要影响到对观点的精准表达</a:t>
          </a:r>
          <a:endParaRPr lang="en-SG" sz="1600" kern="1200" dirty="0"/>
        </a:p>
        <a:p>
          <a:pPr marL="171450" lvl="1" indent="-171450" algn="l" defTabSz="711200">
            <a:lnSpc>
              <a:spcPct val="90000"/>
            </a:lnSpc>
            <a:spcBef>
              <a:spcPct val="0"/>
            </a:spcBef>
            <a:spcAft>
              <a:spcPct val="15000"/>
            </a:spcAft>
            <a:buChar char="•"/>
          </a:pPr>
          <a:r>
            <a:rPr lang="zh-CN" altLang="en-US" sz="1600" kern="1200" dirty="0"/>
            <a:t>辞藻可以适当的华丽，但不要过分</a:t>
          </a:r>
          <a:endParaRPr lang="en-SG" sz="1600" kern="1200" dirty="0"/>
        </a:p>
        <a:p>
          <a:pPr marL="171450" lvl="1" indent="-171450" algn="l" defTabSz="711200">
            <a:lnSpc>
              <a:spcPct val="90000"/>
            </a:lnSpc>
            <a:spcBef>
              <a:spcPct val="0"/>
            </a:spcBef>
            <a:spcAft>
              <a:spcPct val="15000"/>
            </a:spcAft>
            <a:buChar char="•"/>
          </a:pPr>
          <a:endParaRPr lang="en-SG" sz="1600" kern="1200" dirty="0"/>
        </a:p>
      </dsp:txBody>
      <dsp:txXfrm>
        <a:off x="5518216" y="1323525"/>
        <a:ext cx="2083793" cy="1321462"/>
      </dsp:txXfrm>
    </dsp:sp>
    <dsp:sp modelId="{B2A3ABFB-5989-4462-94D5-E33A090DC05E}">
      <dsp:nvSpPr>
        <dsp:cNvPr id="0" name=""/>
        <dsp:cNvSpPr/>
      </dsp:nvSpPr>
      <dsp:spPr>
        <a:xfrm>
          <a:off x="5958441" y="2686101"/>
          <a:ext cx="1925350" cy="765648"/>
        </a:xfrm>
        <a:prstGeom prst="roundRect">
          <a:avLst>
            <a:gd name="adj" fmla="val 10000"/>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文笔优美且可读性强</a:t>
          </a:r>
          <a:endParaRPr lang="en-SG" sz="2000" kern="1200" dirty="0"/>
        </a:p>
      </dsp:txBody>
      <dsp:txXfrm>
        <a:off x="5980866" y="2708526"/>
        <a:ext cx="1880500" cy="7207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426A12-2B2E-4004-AF2C-3F1DB52AEC32}">
      <dsp:nvSpPr>
        <dsp:cNvPr id="0" name=""/>
        <dsp:cNvSpPr/>
      </dsp:nvSpPr>
      <dsp:spPr>
        <a:xfrm>
          <a:off x="3725783" y="1958102"/>
          <a:ext cx="2393235" cy="2393235"/>
        </a:xfrm>
        <a:prstGeom prst="gear9">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修改和编辑：风格</a:t>
          </a:r>
          <a:endParaRPr lang="en-SG" sz="1400" kern="1200" dirty="0"/>
        </a:p>
      </dsp:txBody>
      <dsp:txXfrm>
        <a:off x="4206930" y="2518706"/>
        <a:ext cx="1430941" cy="1230172"/>
      </dsp:txXfrm>
    </dsp:sp>
    <dsp:sp modelId="{94E9A598-46A9-4ABB-AB6C-0AAEB13EED4C}">
      <dsp:nvSpPr>
        <dsp:cNvPr id="0" name=""/>
        <dsp:cNvSpPr/>
      </dsp:nvSpPr>
      <dsp:spPr>
        <a:xfrm>
          <a:off x="2333354" y="1392428"/>
          <a:ext cx="1740535" cy="1740535"/>
        </a:xfrm>
        <a:prstGeom prst="gear6">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第一：按照规范标准</a:t>
          </a:r>
          <a:endParaRPr lang="en-SG" sz="1400" kern="1200" dirty="0"/>
        </a:p>
      </dsp:txBody>
      <dsp:txXfrm>
        <a:off x="2771539" y="1833261"/>
        <a:ext cx="864165" cy="858869"/>
      </dsp:txXfrm>
    </dsp:sp>
    <dsp:sp modelId="{DDD38FEE-1F76-4F27-8DB2-B900589A1ABE}">
      <dsp:nvSpPr>
        <dsp:cNvPr id="0" name=""/>
        <dsp:cNvSpPr/>
      </dsp:nvSpPr>
      <dsp:spPr>
        <a:xfrm rot="20700000">
          <a:off x="3308232" y="191636"/>
          <a:ext cx="1705369" cy="1705369"/>
        </a:xfrm>
        <a:prstGeom prst="gear6">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第二：选择一种规范，整篇论文统一规范</a:t>
          </a:r>
          <a:endParaRPr lang="en-SG" sz="1400" kern="1200" dirty="0"/>
        </a:p>
      </dsp:txBody>
      <dsp:txXfrm rot="-20700000">
        <a:off x="3682269" y="565673"/>
        <a:ext cx="957294" cy="957294"/>
      </dsp:txXfrm>
    </dsp:sp>
    <dsp:sp modelId="{F971304A-1CDA-4856-961D-435C877218FF}">
      <dsp:nvSpPr>
        <dsp:cNvPr id="0" name=""/>
        <dsp:cNvSpPr/>
      </dsp:nvSpPr>
      <dsp:spPr>
        <a:xfrm>
          <a:off x="3543483" y="1595986"/>
          <a:ext cx="3063341" cy="3063341"/>
        </a:xfrm>
        <a:prstGeom prst="circularArrow">
          <a:avLst>
            <a:gd name="adj1" fmla="val 4687"/>
            <a:gd name="adj2" fmla="val 299029"/>
            <a:gd name="adj3" fmla="val 2519837"/>
            <a:gd name="adj4" fmla="val 15853391"/>
            <a:gd name="adj5" fmla="val 5469"/>
          </a:avLst>
        </a:prstGeom>
        <a:solidFill>
          <a:schemeClr val="accent3">
            <a:tint val="60000"/>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857AB7BD-CC7E-4F06-BD91-59794947C158}">
      <dsp:nvSpPr>
        <dsp:cNvPr id="0" name=""/>
        <dsp:cNvSpPr/>
      </dsp:nvSpPr>
      <dsp:spPr>
        <a:xfrm>
          <a:off x="2025109" y="1006639"/>
          <a:ext cx="2225709" cy="2225709"/>
        </a:xfrm>
        <a:prstGeom prst="leftCircularArrow">
          <a:avLst>
            <a:gd name="adj1" fmla="val 6452"/>
            <a:gd name="adj2" fmla="val 429999"/>
            <a:gd name="adj3" fmla="val 10489124"/>
            <a:gd name="adj4" fmla="val 14837806"/>
            <a:gd name="adj5" fmla="val 7527"/>
          </a:avLst>
        </a:prstGeom>
        <a:solidFill>
          <a:schemeClr val="accent3">
            <a:tint val="60000"/>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DF3283DB-D9D5-4793-9C18-A284EC0482CE}">
      <dsp:nvSpPr>
        <dsp:cNvPr id="0" name=""/>
        <dsp:cNvSpPr/>
      </dsp:nvSpPr>
      <dsp:spPr>
        <a:xfrm>
          <a:off x="2913762" y="-182577"/>
          <a:ext cx="2399762" cy="2399762"/>
        </a:xfrm>
        <a:prstGeom prst="circularArrow">
          <a:avLst>
            <a:gd name="adj1" fmla="val 5984"/>
            <a:gd name="adj2" fmla="val 394124"/>
            <a:gd name="adj3" fmla="val 13313824"/>
            <a:gd name="adj4" fmla="val 10508221"/>
            <a:gd name="adj5" fmla="val 6981"/>
          </a:avLst>
        </a:prstGeom>
        <a:solidFill>
          <a:schemeClr val="accent3">
            <a:tint val="60000"/>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EA8994-4A01-4537-B64D-A0DD50102621}">
      <dsp:nvSpPr>
        <dsp:cNvPr id="0" name=""/>
        <dsp:cNvSpPr/>
      </dsp:nvSpPr>
      <dsp:spPr>
        <a:xfrm>
          <a:off x="2028761" y="0"/>
          <a:ext cx="1566481" cy="870267"/>
        </a:xfrm>
        <a:prstGeom prst="roundRect">
          <a:avLst>
            <a:gd name="adj" fmla="val 1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zh-CN" altLang="en-US" sz="2500" kern="1200" dirty="0"/>
            <a:t>文字表达</a:t>
          </a:r>
          <a:endParaRPr lang="en-SG" sz="2500" kern="1200" dirty="0"/>
        </a:p>
      </dsp:txBody>
      <dsp:txXfrm>
        <a:off x="2054250" y="25489"/>
        <a:ext cx="1515503" cy="819289"/>
      </dsp:txXfrm>
    </dsp:sp>
    <dsp:sp modelId="{935137B4-F6F3-406D-8F28-AA9B95FFBDC1}">
      <dsp:nvSpPr>
        <dsp:cNvPr id="0" name=""/>
        <dsp:cNvSpPr/>
      </dsp:nvSpPr>
      <dsp:spPr>
        <a:xfrm>
          <a:off x="4291457" y="0"/>
          <a:ext cx="1566481" cy="870267"/>
        </a:xfrm>
        <a:prstGeom prst="roundRect">
          <a:avLst>
            <a:gd name="adj" fmla="val 10000"/>
          </a:avLst>
        </a:prstGeom>
        <a:solidFill>
          <a:schemeClr val="accent4">
            <a:tint val="40000"/>
            <a:alpha val="90000"/>
            <a:hueOff val="-4165459"/>
            <a:satOff val="2269"/>
            <a:lumOff val="251"/>
            <a:alphaOff val="0"/>
          </a:schemeClr>
        </a:solidFill>
        <a:ln w="12700" cap="flat" cmpd="sng" algn="ctr">
          <a:solidFill>
            <a:schemeClr val="accent4">
              <a:tint val="40000"/>
              <a:alpha val="90000"/>
              <a:hueOff val="-4165459"/>
              <a:satOff val="2269"/>
              <a:lumOff val="2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zh-CN" altLang="en-US" sz="2500" kern="1200" dirty="0"/>
            <a:t>论述观点</a:t>
          </a:r>
          <a:endParaRPr lang="en-SG" sz="2500" kern="1200" dirty="0"/>
        </a:p>
      </dsp:txBody>
      <dsp:txXfrm>
        <a:off x="4316946" y="25489"/>
        <a:ext cx="1515503" cy="819289"/>
      </dsp:txXfrm>
    </dsp:sp>
    <dsp:sp modelId="{DEBD7A78-1377-4458-A364-7E8E172201E9}">
      <dsp:nvSpPr>
        <dsp:cNvPr id="0" name=""/>
        <dsp:cNvSpPr/>
      </dsp:nvSpPr>
      <dsp:spPr>
        <a:xfrm>
          <a:off x="3616999" y="3698637"/>
          <a:ext cx="652700" cy="652700"/>
        </a:xfrm>
        <a:prstGeom prst="triangle">
          <a:avLst/>
        </a:prstGeom>
        <a:solidFill>
          <a:schemeClr val="accent4">
            <a:tint val="40000"/>
            <a:alpha val="90000"/>
            <a:hueOff val="-8330918"/>
            <a:satOff val="4537"/>
            <a:lumOff val="502"/>
            <a:alphaOff val="0"/>
          </a:schemeClr>
        </a:solidFill>
        <a:ln w="12700" cap="flat" cmpd="sng" algn="ctr">
          <a:solidFill>
            <a:schemeClr val="accent4">
              <a:tint val="40000"/>
              <a:alpha val="90000"/>
              <a:hueOff val="-8330918"/>
              <a:satOff val="4537"/>
              <a:lumOff val="502"/>
              <a:alphaOff val="0"/>
            </a:schemeClr>
          </a:solidFill>
          <a:prstDash val="solid"/>
          <a:miter lim="800000"/>
        </a:ln>
        <a:effectLst/>
      </dsp:spPr>
      <dsp:style>
        <a:lnRef idx="2">
          <a:scrgbClr r="0" g="0" b="0"/>
        </a:lnRef>
        <a:fillRef idx="1">
          <a:scrgbClr r="0" g="0" b="0"/>
        </a:fillRef>
        <a:effectRef idx="0">
          <a:scrgbClr r="0" g="0" b="0"/>
        </a:effectRef>
        <a:fontRef idx="minor"/>
      </dsp:style>
    </dsp:sp>
    <dsp:sp modelId="{23944D7B-FC19-4B8F-9B9F-E7BAD638434F}">
      <dsp:nvSpPr>
        <dsp:cNvPr id="0" name=""/>
        <dsp:cNvSpPr/>
      </dsp:nvSpPr>
      <dsp:spPr>
        <a:xfrm>
          <a:off x="1985247" y="3425373"/>
          <a:ext cx="3916204" cy="264561"/>
        </a:xfrm>
        <a:prstGeom prst="rect">
          <a:avLst/>
        </a:prstGeom>
        <a:solidFill>
          <a:schemeClr val="accent4">
            <a:tint val="40000"/>
            <a:alpha val="90000"/>
            <a:hueOff val="-12496376"/>
            <a:satOff val="6806"/>
            <a:lumOff val="753"/>
            <a:alphaOff val="0"/>
          </a:schemeClr>
        </a:solidFill>
        <a:ln w="12700" cap="flat" cmpd="sng" algn="ctr">
          <a:solidFill>
            <a:schemeClr val="accent4">
              <a:tint val="40000"/>
              <a:alpha val="90000"/>
              <a:hueOff val="-12496376"/>
              <a:satOff val="6806"/>
              <a:lumOff val="753"/>
              <a:alphaOff val="0"/>
            </a:schemeClr>
          </a:solidFill>
          <a:prstDash val="solid"/>
          <a:miter lim="800000"/>
        </a:ln>
        <a:effectLst/>
      </dsp:spPr>
      <dsp:style>
        <a:lnRef idx="2">
          <a:scrgbClr r="0" g="0" b="0"/>
        </a:lnRef>
        <a:fillRef idx="1">
          <a:scrgbClr r="0" g="0" b="0"/>
        </a:fillRef>
        <a:effectRef idx="0">
          <a:scrgbClr r="0" g="0" b="0"/>
        </a:effectRef>
        <a:fontRef idx="minor"/>
      </dsp:style>
    </dsp:sp>
    <dsp:sp modelId="{BEC104EB-AD56-46C1-9294-9506FE761833}">
      <dsp:nvSpPr>
        <dsp:cNvPr id="0" name=""/>
        <dsp:cNvSpPr/>
      </dsp:nvSpPr>
      <dsp:spPr>
        <a:xfrm>
          <a:off x="4291457" y="2663018"/>
          <a:ext cx="1566481" cy="73102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zh-CN" altLang="en-US" sz="1700" kern="1200" dirty="0"/>
            <a:t>前后协调</a:t>
          </a:r>
          <a:endParaRPr lang="en-SG" sz="1700" kern="1200" dirty="0"/>
        </a:p>
      </dsp:txBody>
      <dsp:txXfrm>
        <a:off x="4327143" y="2698704"/>
        <a:ext cx="1495109" cy="659652"/>
      </dsp:txXfrm>
    </dsp:sp>
    <dsp:sp modelId="{C4555219-A3C5-426D-BA45-53E388AE9445}">
      <dsp:nvSpPr>
        <dsp:cNvPr id="0" name=""/>
        <dsp:cNvSpPr/>
      </dsp:nvSpPr>
      <dsp:spPr>
        <a:xfrm>
          <a:off x="4291457" y="1879778"/>
          <a:ext cx="1566481" cy="731024"/>
        </a:xfrm>
        <a:prstGeom prst="roundRect">
          <a:avLst/>
        </a:prstGeom>
        <a:solidFill>
          <a:schemeClr val="accent4">
            <a:hueOff val="-2239550"/>
            <a:satOff val="1052"/>
            <a:lumOff val="39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zh-CN" altLang="en-US" sz="1700" kern="1200" dirty="0"/>
            <a:t>论据充分</a:t>
          </a:r>
          <a:endParaRPr lang="en-SG" sz="1700" kern="1200" dirty="0"/>
        </a:p>
      </dsp:txBody>
      <dsp:txXfrm>
        <a:off x="4327143" y="1915464"/>
        <a:ext cx="1495109" cy="659652"/>
      </dsp:txXfrm>
    </dsp:sp>
    <dsp:sp modelId="{F848943E-E059-4925-880F-9942AEA28E61}">
      <dsp:nvSpPr>
        <dsp:cNvPr id="0" name=""/>
        <dsp:cNvSpPr/>
      </dsp:nvSpPr>
      <dsp:spPr>
        <a:xfrm>
          <a:off x="4291457" y="1096537"/>
          <a:ext cx="1566481" cy="731024"/>
        </a:xfrm>
        <a:prstGeom prst="roundRect">
          <a:avLst/>
        </a:prstGeom>
        <a:solidFill>
          <a:schemeClr val="accent4">
            <a:hueOff val="-4479100"/>
            <a:satOff val="2104"/>
            <a:lumOff val="7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zh-CN" altLang="en-US" sz="1700" kern="1200" dirty="0"/>
            <a:t>逻辑合理</a:t>
          </a:r>
          <a:endParaRPr lang="en-SG" sz="1700" kern="1200" dirty="0"/>
        </a:p>
      </dsp:txBody>
      <dsp:txXfrm>
        <a:off x="4327143" y="1132223"/>
        <a:ext cx="1495109" cy="659652"/>
      </dsp:txXfrm>
    </dsp:sp>
    <dsp:sp modelId="{49CBD59E-021C-4D8C-86AD-3E0C7CA9A2FB}">
      <dsp:nvSpPr>
        <dsp:cNvPr id="0" name=""/>
        <dsp:cNvSpPr/>
      </dsp:nvSpPr>
      <dsp:spPr>
        <a:xfrm>
          <a:off x="2028761" y="2663018"/>
          <a:ext cx="1566481" cy="731024"/>
        </a:xfrm>
        <a:prstGeom prst="roundRect">
          <a:avLst/>
        </a:prstGeom>
        <a:solidFill>
          <a:schemeClr val="accent4">
            <a:hueOff val="-6718650"/>
            <a:satOff val="3156"/>
            <a:lumOff val="117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zh-CN" altLang="en-US" sz="1700" kern="1200" dirty="0"/>
            <a:t>段落层次分明</a:t>
          </a:r>
          <a:endParaRPr lang="en-SG" sz="1700" kern="1200" dirty="0"/>
        </a:p>
      </dsp:txBody>
      <dsp:txXfrm>
        <a:off x="2064447" y="2698704"/>
        <a:ext cx="1495109" cy="659652"/>
      </dsp:txXfrm>
    </dsp:sp>
    <dsp:sp modelId="{3915B565-F755-44B3-B273-A15465E84360}">
      <dsp:nvSpPr>
        <dsp:cNvPr id="0" name=""/>
        <dsp:cNvSpPr/>
      </dsp:nvSpPr>
      <dsp:spPr>
        <a:xfrm>
          <a:off x="2028761" y="1879778"/>
          <a:ext cx="1566481" cy="731024"/>
        </a:xfrm>
        <a:prstGeom prst="roundRect">
          <a:avLst/>
        </a:prstGeom>
        <a:solidFill>
          <a:schemeClr val="accent4">
            <a:hueOff val="-8958200"/>
            <a:satOff val="4208"/>
            <a:lumOff val="156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zh-CN" altLang="en-US" sz="1700" kern="1200" dirty="0"/>
            <a:t>表达清楚</a:t>
          </a:r>
          <a:endParaRPr lang="en-SG" sz="1700" kern="1200" dirty="0"/>
        </a:p>
      </dsp:txBody>
      <dsp:txXfrm>
        <a:off x="2064447" y="1915464"/>
        <a:ext cx="1495109" cy="659652"/>
      </dsp:txXfrm>
    </dsp:sp>
    <dsp:sp modelId="{584075C8-4CD3-49B6-8B2E-F752CB8BD7ED}">
      <dsp:nvSpPr>
        <dsp:cNvPr id="0" name=""/>
        <dsp:cNvSpPr/>
      </dsp:nvSpPr>
      <dsp:spPr>
        <a:xfrm>
          <a:off x="2028761" y="1096537"/>
          <a:ext cx="1566481" cy="731024"/>
        </a:xfrm>
        <a:prstGeom prst="roundRect">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zh-CN" altLang="en-US" sz="1700" kern="1200" dirty="0"/>
            <a:t>句子规范</a:t>
          </a:r>
          <a:endParaRPr lang="en-SG" sz="1700" kern="1200" dirty="0"/>
        </a:p>
      </dsp:txBody>
      <dsp:txXfrm>
        <a:off x="2064447" y="1132223"/>
        <a:ext cx="1495109" cy="6596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7F2D0A-781C-485D-852E-534471280B06}">
      <dsp:nvSpPr>
        <dsp:cNvPr id="0" name=""/>
        <dsp:cNvSpPr/>
      </dsp:nvSpPr>
      <dsp:spPr>
        <a:xfrm>
          <a:off x="1149020" y="2301"/>
          <a:ext cx="2483848" cy="124192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marL="0" lvl="0" indent="0" algn="ctr" defTabSz="1333500">
            <a:lnSpc>
              <a:spcPct val="90000"/>
            </a:lnSpc>
            <a:spcBef>
              <a:spcPct val="0"/>
            </a:spcBef>
            <a:spcAft>
              <a:spcPct val="35000"/>
            </a:spcAft>
            <a:buNone/>
          </a:pPr>
          <a:r>
            <a:rPr lang="zh-CN" altLang="en-US" sz="3000" kern="1200" dirty="0"/>
            <a:t>论文内容本身的风格</a:t>
          </a:r>
          <a:endParaRPr lang="en-SG" sz="3000" kern="1200" dirty="0"/>
        </a:p>
      </dsp:txBody>
      <dsp:txXfrm>
        <a:off x="1185395" y="38676"/>
        <a:ext cx="2411098" cy="1169174"/>
      </dsp:txXfrm>
    </dsp:sp>
    <dsp:sp modelId="{2B1E9697-9597-43EA-A8B0-04C94E5CD9CA}">
      <dsp:nvSpPr>
        <dsp:cNvPr id="0" name=""/>
        <dsp:cNvSpPr/>
      </dsp:nvSpPr>
      <dsp:spPr>
        <a:xfrm>
          <a:off x="1397405" y="1244225"/>
          <a:ext cx="248384" cy="931443"/>
        </a:xfrm>
        <a:custGeom>
          <a:avLst/>
          <a:gdLst/>
          <a:ahLst/>
          <a:cxnLst/>
          <a:rect l="0" t="0" r="0" b="0"/>
          <a:pathLst>
            <a:path>
              <a:moveTo>
                <a:pt x="0" y="0"/>
              </a:moveTo>
              <a:lnTo>
                <a:pt x="0" y="931443"/>
              </a:lnTo>
              <a:lnTo>
                <a:pt x="248384" y="93144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00DB5C-3E39-4EBA-82CA-515AFF2B8044}">
      <dsp:nvSpPr>
        <dsp:cNvPr id="0" name=""/>
        <dsp:cNvSpPr/>
      </dsp:nvSpPr>
      <dsp:spPr>
        <a:xfrm>
          <a:off x="1645790" y="1554706"/>
          <a:ext cx="1987078" cy="124192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符合学术论文的学术语言，比如表达精准，评估理性</a:t>
          </a:r>
          <a:endParaRPr lang="en-SG" sz="1800" kern="1200" dirty="0"/>
        </a:p>
      </dsp:txBody>
      <dsp:txXfrm>
        <a:off x="1682165" y="1591081"/>
        <a:ext cx="1914328" cy="1169174"/>
      </dsp:txXfrm>
    </dsp:sp>
    <dsp:sp modelId="{B6D4A6DC-7656-4F3C-8D0F-EF3F9D840A3E}">
      <dsp:nvSpPr>
        <dsp:cNvPr id="0" name=""/>
        <dsp:cNvSpPr/>
      </dsp:nvSpPr>
      <dsp:spPr>
        <a:xfrm>
          <a:off x="1397405" y="1244225"/>
          <a:ext cx="248384" cy="2483848"/>
        </a:xfrm>
        <a:custGeom>
          <a:avLst/>
          <a:gdLst/>
          <a:ahLst/>
          <a:cxnLst/>
          <a:rect l="0" t="0" r="0" b="0"/>
          <a:pathLst>
            <a:path>
              <a:moveTo>
                <a:pt x="0" y="0"/>
              </a:moveTo>
              <a:lnTo>
                <a:pt x="0" y="2483848"/>
              </a:lnTo>
              <a:lnTo>
                <a:pt x="248384" y="248384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1B2458-DAC7-4043-B5B2-49B76A7C7C22}">
      <dsp:nvSpPr>
        <dsp:cNvPr id="0" name=""/>
        <dsp:cNvSpPr/>
      </dsp:nvSpPr>
      <dsp:spPr>
        <a:xfrm>
          <a:off x="1645790" y="3107112"/>
          <a:ext cx="1987078" cy="124192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3732583"/>
              <a:satOff val="1753"/>
              <a:lumOff val="65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摘要、关键词等，符合学校所要求的的风格</a:t>
          </a:r>
          <a:endParaRPr lang="en-SG" sz="1800" kern="1200" dirty="0"/>
        </a:p>
      </dsp:txBody>
      <dsp:txXfrm>
        <a:off x="1682165" y="3143487"/>
        <a:ext cx="1914328" cy="1169174"/>
      </dsp:txXfrm>
    </dsp:sp>
    <dsp:sp modelId="{204E09AC-FF20-4A31-9340-28D4ABF21DBC}">
      <dsp:nvSpPr>
        <dsp:cNvPr id="0" name=""/>
        <dsp:cNvSpPr/>
      </dsp:nvSpPr>
      <dsp:spPr>
        <a:xfrm>
          <a:off x="4253831" y="2301"/>
          <a:ext cx="2483848" cy="1241924"/>
        </a:xfrm>
        <a:prstGeom prst="roundRect">
          <a:avLst>
            <a:gd name="adj" fmla="val 10000"/>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marL="0" lvl="0" indent="0" algn="ctr" defTabSz="1333500">
            <a:lnSpc>
              <a:spcPct val="90000"/>
            </a:lnSpc>
            <a:spcBef>
              <a:spcPct val="0"/>
            </a:spcBef>
            <a:spcAft>
              <a:spcPct val="35000"/>
            </a:spcAft>
            <a:buNone/>
          </a:pPr>
          <a:r>
            <a:rPr lang="zh-CN" altLang="en-US" sz="3000" kern="1200" dirty="0"/>
            <a:t>引文、参考以及其它风格</a:t>
          </a:r>
          <a:endParaRPr lang="en-SG" sz="3000" kern="1200" dirty="0"/>
        </a:p>
      </dsp:txBody>
      <dsp:txXfrm>
        <a:off x="4290206" y="38676"/>
        <a:ext cx="2411098" cy="1169174"/>
      </dsp:txXfrm>
    </dsp:sp>
    <dsp:sp modelId="{B29ED36B-0158-46A9-A961-3EAC535B3139}">
      <dsp:nvSpPr>
        <dsp:cNvPr id="0" name=""/>
        <dsp:cNvSpPr/>
      </dsp:nvSpPr>
      <dsp:spPr>
        <a:xfrm>
          <a:off x="4502215" y="1244225"/>
          <a:ext cx="248384" cy="931443"/>
        </a:xfrm>
        <a:custGeom>
          <a:avLst/>
          <a:gdLst/>
          <a:ahLst/>
          <a:cxnLst/>
          <a:rect l="0" t="0" r="0" b="0"/>
          <a:pathLst>
            <a:path>
              <a:moveTo>
                <a:pt x="0" y="0"/>
              </a:moveTo>
              <a:lnTo>
                <a:pt x="0" y="931443"/>
              </a:lnTo>
              <a:lnTo>
                <a:pt x="248384" y="93144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14E25D3-0949-4280-BC2C-DB62394D8E4F}">
      <dsp:nvSpPr>
        <dsp:cNvPr id="0" name=""/>
        <dsp:cNvSpPr/>
      </dsp:nvSpPr>
      <dsp:spPr>
        <a:xfrm>
          <a:off x="4750600" y="1554706"/>
          <a:ext cx="1987078" cy="124192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7465166"/>
              <a:satOff val="3507"/>
              <a:lumOff val="13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字体、字码、标点、行距等细节方面符合标准</a:t>
          </a:r>
          <a:endParaRPr lang="en-SG" sz="1800" kern="1200" dirty="0"/>
        </a:p>
      </dsp:txBody>
      <dsp:txXfrm>
        <a:off x="4786975" y="1591081"/>
        <a:ext cx="1914328" cy="1169174"/>
      </dsp:txXfrm>
    </dsp:sp>
    <dsp:sp modelId="{D6A079E9-B6C1-4B5B-8F28-C8AC7B0F2447}">
      <dsp:nvSpPr>
        <dsp:cNvPr id="0" name=""/>
        <dsp:cNvSpPr/>
      </dsp:nvSpPr>
      <dsp:spPr>
        <a:xfrm>
          <a:off x="4502215" y="1244225"/>
          <a:ext cx="248384" cy="2483848"/>
        </a:xfrm>
        <a:custGeom>
          <a:avLst/>
          <a:gdLst/>
          <a:ahLst/>
          <a:cxnLst/>
          <a:rect l="0" t="0" r="0" b="0"/>
          <a:pathLst>
            <a:path>
              <a:moveTo>
                <a:pt x="0" y="0"/>
              </a:moveTo>
              <a:lnTo>
                <a:pt x="0" y="2483848"/>
              </a:lnTo>
              <a:lnTo>
                <a:pt x="248384" y="248384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01A58B-979A-4B27-B404-8CC8854120E6}">
      <dsp:nvSpPr>
        <dsp:cNvPr id="0" name=""/>
        <dsp:cNvSpPr/>
      </dsp:nvSpPr>
      <dsp:spPr>
        <a:xfrm>
          <a:off x="4750600" y="3107112"/>
          <a:ext cx="1987078" cy="124192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zh-CN" altLang="en-US" sz="1800" kern="1200" dirty="0"/>
            <a:t>引文、参考风格不仅符合标准，而且标准统一</a:t>
          </a:r>
          <a:endParaRPr lang="en-SG" sz="1800" kern="1200" dirty="0"/>
        </a:p>
      </dsp:txBody>
      <dsp:txXfrm>
        <a:off x="4786975" y="3143487"/>
        <a:ext cx="1914328" cy="11691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91C0CB-2014-4CF8-9E2A-ADD544153654}">
      <dsp:nvSpPr>
        <dsp:cNvPr id="0" name=""/>
        <dsp:cNvSpPr/>
      </dsp:nvSpPr>
      <dsp:spPr>
        <a:xfrm>
          <a:off x="2792631" y="0"/>
          <a:ext cx="2900083" cy="2900166"/>
        </a:xfrm>
        <a:prstGeom prst="circularArrow">
          <a:avLst>
            <a:gd name="adj1" fmla="val 10980"/>
            <a:gd name="adj2" fmla="val 1142322"/>
            <a:gd name="adj3" fmla="val 4500000"/>
            <a:gd name="adj4" fmla="val 10800000"/>
            <a:gd name="adj5" fmla="val 125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541450-9BF2-470E-947D-B0EDF1EC2364}">
      <dsp:nvSpPr>
        <dsp:cNvPr id="0" name=""/>
        <dsp:cNvSpPr/>
      </dsp:nvSpPr>
      <dsp:spPr>
        <a:xfrm>
          <a:off x="3433140" y="1049977"/>
          <a:ext cx="1618018" cy="8089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CN" altLang="en-US" sz="2400" kern="1200" dirty="0"/>
            <a:t>学术研究领域的伦理</a:t>
          </a:r>
          <a:endParaRPr lang="en-SG" sz="2400" kern="1200" dirty="0"/>
        </a:p>
      </dsp:txBody>
      <dsp:txXfrm>
        <a:off x="3433140" y="1049977"/>
        <a:ext cx="1618018" cy="808913"/>
      </dsp:txXfrm>
    </dsp:sp>
    <dsp:sp modelId="{27ED1573-621E-497B-A04C-B62C895023AD}">
      <dsp:nvSpPr>
        <dsp:cNvPr id="0" name=""/>
        <dsp:cNvSpPr/>
      </dsp:nvSpPr>
      <dsp:spPr>
        <a:xfrm>
          <a:off x="2193985" y="1858891"/>
          <a:ext cx="2491392" cy="2492446"/>
        </a:xfrm>
        <a:prstGeom prst="blockArc">
          <a:avLst>
            <a:gd name="adj1" fmla="val 0"/>
            <a:gd name="adj2" fmla="val 18900000"/>
            <a:gd name="adj3" fmla="val 12740"/>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37E8D0-16F5-4028-82E3-FE849E2B2A4D}">
      <dsp:nvSpPr>
        <dsp:cNvPr id="0" name=""/>
        <dsp:cNvSpPr/>
      </dsp:nvSpPr>
      <dsp:spPr>
        <a:xfrm>
          <a:off x="2624131" y="2719586"/>
          <a:ext cx="1618018" cy="8089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CN" altLang="en-US" sz="2400" kern="1200" dirty="0"/>
            <a:t>专业研究领域的伦理</a:t>
          </a:r>
          <a:endParaRPr lang="en-SG" sz="2400" kern="1200" dirty="0"/>
        </a:p>
      </dsp:txBody>
      <dsp:txXfrm>
        <a:off x="2624131" y="2719586"/>
        <a:ext cx="1618018" cy="808913"/>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53BA1D-B923-4F1C-88F4-6C0C9BC8AF96}" type="datetimeFigureOut">
              <a:rPr lang="en-SG" smtClean="0"/>
              <a:t>25/11/2020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3459538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53BA1D-B923-4F1C-88F4-6C0C9BC8AF96}" type="datetimeFigureOut">
              <a:rPr lang="en-SG" smtClean="0"/>
              <a:t>25/11/2020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2679161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53BA1D-B923-4F1C-88F4-6C0C9BC8AF96}" type="datetimeFigureOut">
              <a:rPr lang="en-SG" smtClean="0"/>
              <a:t>25/11/2020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1315016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53BA1D-B923-4F1C-88F4-6C0C9BC8AF96}" type="datetimeFigureOut">
              <a:rPr lang="en-SG" smtClean="0"/>
              <a:t>25/11/2020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418605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53BA1D-B923-4F1C-88F4-6C0C9BC8AF96}" type="datetimeFigureOut">
              <a:rPr lang="en-SG" smtClean="0"/>
              <a:t>25/11/2020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58369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53BA1D-B923-4F1C-88F4-6C0C9BC8AF96}" type="datetimeFigureOut">
              <a:rPr lang="en-SG" smtClean="0"/>
              <a:t>25/11/2020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254126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53BA1D-B923-4F1C-88F4-6C0C9BC8AF96}" type="datetimeFigureOut">
              <a:rPr lang="en-SG" smtClean="0"/>
              <a:t>25/11/2020</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190715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53BA1D-B923-4F1C-88F4-6C0C9BC8AF96}" type="datetimeFigureOut">
              <a:rPr lang="en-SG" smtClean="0"/>
              <a:t>25/11/2020</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2981478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53BA1D-B923-4F1C-88F4-6C0C9BC8AF96}" type="datetimeFigureOut">
              <a:rPr lang="en-SG" smtClean="0"/>
              <a:t>25/11/2020</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390034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53BA1D-B923-4F1C-88F4-6C0C9BC8AF96}" type="datetimeFigureOut">
              <a:rPr lang="en-SG" smtClean="0"/>
              <a:t>25/11/2020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1402589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53BA1D-B923-4F1C-88F4-6C0C9BC8AF96}" type="datetimeFigureOut">
              <a:rPr lang="en-SG" smtClean="0"/>
              <a:t>25/11/2020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7109C605-DFD5-4AA9-8F76-CC3413CA865B}" type="slidenum">
              <a:rPr lang="en-SG" smtClean="0"/>
              <a:t>‹#›</a:t>
            </a:fld>
            <a:endParaRPr lang="en-SG"/>
          </a:p>
        </p:txBody>
      </p:sp>
    </p:spTree>
    <p:extLst>
      <p:ext uri="{BB962C8B-B14F-4D97-AF65-F5344CB8AC3E}">
        <p14:creationId xmlns:p14="http://schemas.microsoft.com/office/powerpoint/2010/main" val="1545607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53BA1D-B923-4F1C-88F4-6C0C9BC8AF96}" type="datetimeFigureOut">
              <a:rPr lang="en-SG" smtClean="0"/>
              <a:t>25/11/2020</a:t>
            </a:fld>
            <a:endParaRPr lang="en-SG"/>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9C605-DFD5-4AA9-8F76-CC3413CA865B}" type="slidenum">
              <a:rPr lang="en-SG" smtClean="0"/>
              <a:t>‹#›</a:t>
            </a:fld>
            <a:endParaRPr lang="en-SG"/>
          </a:p>
        </p:txBody>
      </p:sp>
    </p:spTree>
    <p:extLst>
      <p:ext uri="{BB962C8B-B14F-4D97-AF65-F5344CB8AC3E}">
        <p14:creationId xmlns:p14="http://schemas.microsoft.com/office/powerpoint/2010/main" val="10159763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CC0D08-DF96-45BF-8750-F08F151E2C31}"/>
              </a:ext>
            </a:extLst>
          </p:cNvPr>
          <p:cNvSpPr>
            <a:spLocks noGrp="1"/>
          </p:cNvSpPr>
          <p:nvPr>
            <p:ph type="title"/>
          </p:nvPr>
        </p:nvSpPr>
        <p:spPr/>
        <p:txBody>
          <a:bodyPr/>
          <a:lstStyle/>
          <a:p>
            <a:r>
              <a:rPr lang="zh-CN" altLang="en-US" dirty="0"/>
              <a:t>第十四课：</a:t>
            </a:r>
            <a:r>
              <a:rPr lang="zh-CN" altLang="en-US" sz="3600" dirty="0"/>
              <a:t>学术论文修改和定稿</a:t>
            </a:r>
            <a:endParaRPr lang="en-SG" sz="3600" dirty="0"/>
          </a:p>
        </p:txBody>
      </p:sp>
      <p:sp>
        <p:nvSpPr>
          <p:cNvPr id="5" name="Content Placeholder 4">
            <a:extLst>
              <a:ext uri="{FF2B5EF4-FFF2-40B4-BE49-F238E27FC236}">
                <a16:creationId xmlns:a16="http://schemas.microsoft.com/office/drawing/2014/main" id="{FD6C6180-8887-4A04-9812-442638722FDE}"/>
              </a:ext>
            </a:extLst>
          </p:cNvPr>
          <p:cNvSpPr>
            <a:spLocks noGrp="1"/>
          </p:cNvSpPr>
          <p:nvPr>
            <p:ph idx="1"/>
          </p:nvPr>
        </p:nvSpPr>
        <p:spPr/>
        <p:txBody>
          <a:bodyPr>
            <a:normAutofit fontScale="70000" lnSpcReduction="20000"/>
          </a:bodyPr>
          <a:lstStyle/>
          <a:p>
            <a:r>
              <a:rPr lang="zh-CN" altLang="en-US" dirty="0"/>
              <a:t>上节课从学术论文的内容、引文风格或观点等层面介绍了学术论文写作的第三个重要部分，也就是修改和编辑；</a:t>
            </a:r>
            <a:endParaRPr lang="en-SG" altLang="zh-CN" dirty="0"/>
          </a:p>
          <a:p>
            <a:r>
              <a:rPr lang="zh-CN" altLang="en-US" dirty="0"/>
              <a:t>从修改的层面，我们提到了编辑；两者尽管大同小异，但修改之后需要进一步的编辑，确保自己所修改的内容能够被整合到最终编辑后的学术论文之中；如果只是修改，没有一定的编辑，修改的效果可能达不到；因为所修改的内容，有时候可能需要一再的修改，才能够前后一致；所以，修改后，简单的编辑，很有必要，以免遗忘；</a:t>
            </a:r>
            <a:endParaRPr lang="en-SG" altLang="zh-CN" dirty="0"/>
          </a:p>
          <a:p>
            <a:r>
              <a:rPr lang="zh-CN" altLang="en-US" dirty="0"/>
              <a:t>这节课，我们再补充介绍有关编辑和最终的定稿；不过，在继续课程之前，你需要想象自己的研究课题已经进行到一个完整的“初稿”的程度；现在所剩下的，就是进一步的修改、继续阅读、并尝试编辑基本成型的“初稿”；换言之，这个阶段的论文基本初具规模；虽然看上去还有很多需要修改的地方，但任何一个自己研究领域的读者拿起你的“初稿”阅读后，基本可以了解到你的研究课题和核心观点；这样的“初稿”，才算是基本可以开始修改并尝试编辑的“初稿”；如果还没有达到这个地步，可能就需要再继续修改观点和内容，直到不需要过大的“改动”为止；</a:t>
            </a:r>
            <a:endParaRPr lang="en-SG" altLang="zh-CN" dirty="0"/>
          </a:p>
        </p:txBody>
      </p:sp>
    </p:spTree>
    <p:extLst>
      <p:ext uri="{BB962C8B-B14F-4D97-AF65-F5344CB8AC3E}">
        <p14:creationId xmlns:p14="http://schemas.microsoft.com/office/powerpoint/2010/main" val="3346867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8A19D-8E19-43F2-B85A-88C7B1E1525E}"/>
              </a:ext>
            </a:extLst>
          </p:cNvPr>
          <p:cNvSpPr>
            <a:spLocks noGrp="1"/>
          </p:cNvSpPr>
          <p:nvPr>
            <p:ph type="title"/>
          </p:nvPr>
        </p:nvSpPr>
        <p:spPr/>
        <p:txBody>
          <a:bodyPr/>
          <a:lstStyle/>
          <a:p>
            <a:r>
              <a:rPr lang="zh-CN" altLang="en-US" dirty="0"/>
              <a:t>有关学术论文的伦理层面</a:t>
            </a:r>
            <a:endParaRPr lang="en-SG" dirty="0"/>
          </a:p>
        </p:txBody>
      </p:sp>
      <p:sp>
        <p:nvSpPr>
          <p:cNvPr id="3" name="Content Placeholder 2">
            <a:extLst>
              <a:ext uri="{FF2B5EF4-FFF2-40B4-BE49-F238E27FC236}">
                <a16:creationId xmlns:a16="http://schemas.microsoft.com/office/drawing/2014/main" id="{1285F632-B431-4895-99F8-2B48479D9812}"/>
              </a:ext>
            </a:extLst>
          </p:cNvPr>
          <p:cNvSpPr>
            <a:spLocks noGrp="1"/>
          </p:cNvSpPr>
          <p:nvPr>
            <p:ph idx="1"/>
          </p:nvPr>
        </p:nvSpPr>
        <p:spPr/>
        <p:txBody>
          <a:bodyPr>
            <a:normAutofit fontScale="70000" lnSpcReduction="20000"/>
          </a:bodyPr>
          <a:lstStyle/>
          <a:p>
            <a:r>
              <a:rPr lang="zh-CN" altLang="en-US" dirty="0"/>
              <a:t>学术论文，涉及到研究课题、资料搜集和具体的论文写作，但也涉及到相关的学术论文伦理标准；</a:t>
            </a:r>
            <a:endParaRPr lang="en-SG" altLang="zh-CN" dirty="0"/>
          </a:p>
          <a:p>
            <a:r>
              <a:rPr lang="zh-CN" altLang="en-US" dirty="0"/>
              <a:t>比如，引用的伦理标准，就是需要以规范的方式引用别人或自己以前出版的著作；这就涉及到“规范”问题；有些人认为规范可以不同，这没错；但一般而言，逐字逐句的引用，需要给出相关引用内容的出版信息，需要详细到页码；只是引用观点，也要指出出处；</a:t>
            </a:r>
            <a:endParaRPr lang="en-SG" altLang="zh-CN" dirty="0"/>
          </a:p>
          <a:p>
            <a:r>
              <a:rPr lang="zh-CN" altLang="en-US" dirty="0"/>
              <a:t>你可能觉得奇怪，但一般而言，引用自己</a:t>
            </a:r>
            <a:r>
              <a:rPr lang="zh-CN" altLang="en-US" i="1" dirty="0"/>
              <a:t>以前出版</a:t>
            </a:r>
            <a:r>
              <a:rPr lang="zh-CN" altLang="en-US" dirty="0"/>
              <a:t>的著作，也要注明出处，或做必要的说明，而不是直接拷贝；</a:t>
            </a:r>
            <a:endParaRPr lang="en-SG" altLang="zh-CN" dirty="0"/>
          </a:p>
          <a:p>
            <a:r>
              <a:rPr lang="zh-CN" altLang="en-US" dirty="0"/>
              <a:t>发表自己的“田野调查”或对某个需要授权的领域的研究，如实客观的研究是最起码的学术规则；另外，具体的研究、资料的引用或图片的利用等，都需要相应的授权或许可；</a:t>
            </a:r>
            <a:endParaRPr lang="en-SG" altLang="zh-CN" dirty="0"/>
          </a:p>
          <a:p>
            <a:r>
              <a:rPr lang="zh-CN" altLang="en-US" dirty="0"/>
              <a:t>网络资料有时候没有特别的文章署名或没有特别的版权，所以在引用的时候要格外注意引用规范；但有一点很明确，网络的观点，也是引用别人的观点，而不能够据为己有；其它有关学术论文伦理规范，参考</a:t>
            </a:r>
            <a:r>
              <a:rPr lang="en-US" altLang="zh-CN" dirty="0"/>
              <a:t>《</a:t>
            </a:r>
            <a:r>
              <a:rPr lang="zh-CN" altLang="en-US" dirty="0"/>
              <a:t>研究生手册</a:t>
            </a:r>
            <a:r>
              <a:rPr lang="en-US" altLang="zh-CN" dirty="0"/>
              <a:t>》</a:t>
            </a:r>
            <a:r>
              <a:rPr lang="zh-CN" altLang="en-US" dirty="0"/>
              <a:t>；</a:t>
            </a:r>
            <a:endParaRPr lang="en-SG" dirty="0"/>
          </a:p>
        </p:txBody>
      </p:sp>
    </p:spTree>
    <p:extLst>
      <p:ext uri="{BB962C8B-B14F-4D97-AF65-F5344CB8AC3E}">
        <p14:creationId xmlns:p14="http://schemas.microsoft.com/office/powerpoint/2010/main" val="1447023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DC58F-A9B5-4A18-9A51-30DB89BE2DE7}"/>
              </a:ext>
            </a:extLst>
          </p:cNvPr>
          <p:cNvSpPr>
            <a:spLocks noGrp="1"/>
          </p:cNvSpPr>
          <p:nvPr>
            <p:ph type="title"/>
          </p:nvPr>
        </p:nvSpPr>
        <p:spPr/>
        <p:txBody>
          <a:bodyPr>
            <a:normAutofit fontScale="90000"/>
          </a:bodyPr>
          <a:lstStyle/>
          <a:p>
            <a:r>
              <a:rPr lang="zh-CN" altLang="en-US" dirty="0"/>
              <a:t>学术论文的研究伦理问题</a:t>
            </a:r>
            <a:r>
              <a:rPr lang="zh-CN" altLang="en-US" sz="1800" dirty="0"/>
              <a:t>：学术论文和学术研究的伦理问题，涉及到很多；但主要的可以分为如下两类：即学术研究领域本身的伦理，比如引用规范和信息处理等；专业领域的伦理，具体以专业为例，比如医学研究领域有其伦理，而宗教研究领域可能存在着敏感问题等伦理问题；</a:t>
            </a:r>
            <a:endParaRPr lang="en-SG" sz="1800" dirty="0"/>
          </a:p>
        </p:txBody>
      </p:sp>
      <p:graphicFrame>
        <p:nvGraphicFramePr>
          <p:cNvPr id="4" name="Content Placeholder 3">
            <a:extLst>
              <a:ext uri="{FF2B5EF4-FFF2-40B4-BE49-F238E27FC236}">
                <a16:creationId xmlns:a16="http://schemas.microsoft.com/office/drawing/2014/main" id="{528302E9-F5D0-4578-814D-20DA7020C5E9}"/>
              </a:ext>
            </a:extLst>
          </p:cNvPr>
          <p:cNvGraphicFramePr>
            <a:graphicFrameLocks noGrp="1"/>
          </p:cNvGraphicFramePr>
          <p:nvPr>
            <p:ph idx="1"/>
            <p:extLst>
              <p:ext uri="{D42A27DB-BD31-4B8C-83A1-F6EECF244321}">
                <p14:modId xmlns:p14="http://schemas.microsoft.com/office/powerpoint/2010/main" val="101263469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759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3E064-B11C-49BB-881C-73F07BBC8107}"/>
              </a:ext>
            </a:extLst>
          </p:cNvPr>
          <p:cNvSpPr>
            <a:spLocks noGrp="1"/>
          </p:cNvSpPr>
          <p:nvPr>
            <p:ph type="title"/>
          </p:nvPr>
        </p:nvSpPr>
        <p:spPr/>
        <p:txBody>
          <a:bodyPr/>
          <a:lstStyle/>
          <a:p>
            <a:r>
              <a:rPr lang="zh-CN" altLang="en-US" dirty="0"/>
              <a:t>总结</a:t>
            </a:r>
            <a:endParaRPr lang="en-SG" dirty="0"/>
          </a:p>
        </p:txBody>
      </p:sp>
      <p:sp>
        <p:nvSpPr>
          <p:cNvPr id="3" name="Content Placeholder 2">
            <a:extLst>
              <a:ext uri="{FF2B5EF4-FFF2-40B4-BE49-F238E27FC236}">
                <a16:creationId xmlns:a16="http://schemas.microsoft.com/office/drawing/2014/main" id="{EF99909F-2A65-4446-8898-17FC82FCAB5A}"/>
              </a:ext>
            </a:extLst>
          </p:cNvPr>
          <p:cNvSpPr>
            <a:spLocks noGrp="1"/>
          </p:cNvSpPr>
          <p:nvPr>
            <p:ph idx="1"/>
          </p:nvPr>
        </p:nvSpPr>
        <p:spPr/>
        <p:txBody>
          <a:bodyPr>
            <a:normAutofit fontScale="70000" lnSpcReduction="20000"/>
          </a:bodyPr>
          <a:lstStyle/>
          <a:p>
            <a:r>
              <a:rPr lang="zh-CN" altLang="en-US" dirty="0"/>
              <a:t>这节课，我们补充介绍了有关修改或编辑的一些注意事项；尽管你可能觉得修改或编辑比写作容易，但修改和编辑存在一个选择的问题，有时候会更难；</a:t>
            </a:r>
            <a:endParaRPr lang="en-SG" altLang="zh-CN" dirty="0"/>
          </a:p>
          <a:p>
            <a:r>
              <a:rPr lang="zh-CN" altLang="en-US" dirty="0"/>
              <a:t>你比如，有时候写作感觉良好，下笔洋洋洒洒几万字；但论文的要求是一万字；在修改的时候你会发现，几万字的论文，其实只有四五千是重点所需，其它的都是无关紧要的闲话；这里不仅有取舍的问题，而且需要补充其它缺少的几千字；而补充的时候，就需要和前面所保留的内容对接；如此一来，修改或编辑，其实并不容易；</a:t>
            </a:r>
            <a:endParaRPr lang="en-SG" altLang="zh-CN" dirty="0"/>
          </a:p>
          <a:p>
            <a:r>
              <a:rPr lang="zh-CN" altLang="en-US" dirty="0"/>
              <a:t>但再难的编辑，也比重新开始写一篇论文要容易很多；所以，修改编辑，可以总结为两个层面：内容的修改，比如句子、段落和章节以及内容方面的表达是否流畅等；这个层面的修改，只要资料和观点到位，沿着自己的研究课题为主轴进行即可；而另一方面，则是统一一下论文的风格；这一方面以前很麻烦，但现在电脑时代，稍微容易一点；不过因为涉及到引用规范的问题，在修改这个层面的时候，不妨确保自己所引用的资料及其引用方式合乎规范；所以，修改的时候</a:t>
            </a:r>
            <a:r>
              <a:rPr lang="zh-CN" altLang="en-US"/>
              <a:t>，也需要一</a:t>
            </a:r>
            <a:r>
              <a:rPr lang="zh-CN" altLang="en-US" dirty="0"/>
              <a:t>个字、一</a:t>
            </a:r>
            <a:r>
              <a:rPr lang="zh-CN" altLang="en-US"/>
              <a:t>句话、一</a:t>
            </a:r>
            <a:r>
              <a:rPr lang="zh-CN" altLang="en-US" dirty="0"/>
              <a:t>页一页的来过；</a:t>
            </a:r>
            <a:endParaRPr lang="en-SG" altLang="zh-CN" dirty="0"/>
          </a:p>
          <a:p>
            <a:r>
              <a:rPr lang="zh-CN" altLang="en-US" dirty="0"/>
              <a:t>本节课就到此，有问题请寄来，我们交流！</a:t>
            </a:r>
            <a:endParaRPr lang="en-SG" dirty="0"/>
          </a:p>
        </p:txBody>
      </p:sp>
    </p:spTree>
    <p:extLst>
      <p:ext uri="{BB962C8B-B14F-4D97-AF65-F5344CB8AC3E}">
        <p14:creationId xmlns:p14="http://schemas.microsoft.com/office/powerpoint/2010/main" val="4145274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135BE-3B46-46EF-8239-12378BB5785D}"/>
              </a:ext>
            </a:extLst>
          </p:cNvPr>
          <p:cNvSpPr>
            <a:spLocks noGrp="1"/>
          </p:cNvSpPr>
          <p:nvPr>
            <p:ph type="title"/>
          </p:nvPr>
        </p:nvSpPr>
        <p:spPr/>
        <p:txBody>
          <a:bodyPr/>
          <a:lstStyle/>
          <a:p>
            <a:r>
              <a:rPr lang="zh-CN" altLang="en-US" dirty="0"/>
              <a:t>所要修改和编辑的“初稿”</a:t>
            </a:r>
            <a:endParaRPr lang="en-SG" dirty="0"/>
          </a:p>
        </p:txBody>
      </p:sp>
      <p:sp>
        <p:nvSpPr>
          <p:cNvPr id="3" name="Content Placeholder 2">
            <a:extLst>
              <a:ext uri="{FF2B5EF4-FFF2-40B4-BE49-F238E27FC236}">
                <a16:creationId xmlns:a16="http://schemas.microsoft.com/office/drawing/2014/main" id="{385B35FB-9F53-4AAD-9A5D-5439D39E33A1}"/>
              </a:ext>
            </a:extLst>
          </p:cNvPr>
          <p:cNvSpPr>
            <a:spLocks noGrp="1"/>
          </p:cNvSpPr>
          <p:nvPr>
            <p:ph idx="1"/>
          </p:nvPr>
        </p:nvSpPr>
        <p:spPr/>
        <p:txBody>
          <a:bodyPr>
            <a:normAutofit fontScale="77500" lnSpcReduction="20000"/>
          </a:bodyPr>
          <a:lstStyle/>
          <a:p>
            <a:r>
              <a:rPr lang="zh-CN" altLang="en-US" dirty="0"/>
              <a:t>所谓的“初稿”，因人而异；有些人可能会写完大部分论文后，才确定为“初稿”；有些人可能会先草拟一个基本的轮廓，在完成论文不到一半就认为是“初稿”；剩下的部分，在修改和编辑的过程中再完成；</a:t>
            </a:r>
            <a:endParaRPr lang="en-SG" altLang="zh-CN" dirty="0"/>
          </a:p>
          <a:p>
            <a:r>
              <a:rPr lang="zh-CN" altLang="en-US" dirty="0"/>
              <a:t>但有一点，所谓的“初稿”，就是在以后的修改中，没有基础性的变更；也就是说，以上次的阅读为例，如果你阅读的资料和搜集的资料是有关反证“虚老年龄”的问题；在经过资料搜集、分析和写作后，如果你认为自己的稿子基本可以成为进一步修改的“初稿”；不管你完成了多少，你的“初稿”的研究课题需要围绕着有关虚老的“年龄”等问题进行，而不是重新改变研究课题甚至另起炉灶；这样的“初稿”，不管完成的内容是否很多，基本可以成为修改的基础；</a:t>
            </a:r>
            <a:endParaRPr lang="en-SG" altLang="zh-CN" dirty="0"/>
          </a:p>
          <a:p>
            <a:r>
              <a:rPr lang="zh-CN" altLang="en-US" dirty="0"/>
              <a:t>提到上面的一些问题，主要的原因是，如果稍微有写作经历的人都会知道，将一篇相关研究主题的论文修改为另一篇不同主题的论文，其实比重新来过更加困难；</a:t>
            </a:r>
            <a:endParaRPr lang="en-SG" dirty="0"/>
          </a:p>
        </p:txBody>
      </p:sp>
    </p:spTree>
    <p:extLst>
      <p:ext uri="{BB962C8B-B14F-4D97-AF65-F5344CB8AC3E}">
        <p14:creationId xmlns:p14="http://schemas.microsoft.com/office/powerpoint/2010/main" val="619442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F7428-39D7-4E84-BE55-83D16CDFBB37}"/>
              </a:ext>
            </a:extLst>
          </p:cNvPr>
          <p:cNvSpPr>
            <a:spLocks noGrp="1"/>
          </p:cNvSpPr>
          <p:nvPr>
            <p:ph type="title"/>
          </p:nvPr>
        </p:nvSpPr>
        <p:spPr/>
        <p:txBody>
          <a:bodyPr/>
          <a:lstStyle/>
          <a:p>
            <a:r>
              <a:rPr lang="zh-CN" altLang="en-US" dirty="0"/>
              <a:t>“初稿”的一些标准</a:t>
            </a:r>
            <a:endParaRPr lang="en-SG" dirty="0"/>
          </a:p>
        </p:txBody>
      </p:sp>
      <p:graphicFrame>
        <p:nvGraphicFramePr>
          <p:cNvPr id="4" name="Content Placeholder 3">
            <a:extLst>
              <a:ext uri="{FF2B5EF4-FFF2-40B4-BE49-F238E27FC236}">
                <a16:creationId xmlns:a16="http://schemas.microsoft.com/office/drawing/2014/main" id="{3A3388E5-8914-4D9A-9C3E-2DEAB182BC9F}"/>
              </a:ext>
            </a:extLst>
          </p:cNvPr>
          <p:cNvGraphicFramePr>
            <a:graphicFrameLocks noGrp="1"/>
          </p:cNvGraphicFramePr>
          <p:nvPr>
            <p:ph idx="1"/>
            <p:extLst>
              <p:ext uri="{D42A27DB-BD31-4B8C-83A1-F6EECF244321}">
                <p14:modId xmlns:p14="http://schemas.microsoft.com/office/powerpoint/2010/main" val="37829942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6083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0CD21-FC6B-48B4-A8B5-F476F73344A9}"/>
              </a:ext>
            </a:extLst>
          </p:cNvPr>
          <p:cNvSpPr>
            <a:spLocks noGrp="1"/>
          </p:cNvSpPr>
          <p:nvPr>
            <p:ph type="title"/>
          </p:nvPr>
        </p:nvSpPr>
        <p:spPr/>
        <p:txBody>
          <a:bodyPr/>
          <a:lstStyle/>
          <a:p>
            <a:r>
              <a:rPr lang="zh-CN" altLang="en-US" dirty="0"/>
              <a:t>有关内容的修改和编辑</a:t>
            </a:r>
            <a:r>
              <a:rPr lang="zh-CN" altLang="en-US" sz="2000" dirty="0"/>
              <a:t>：建立在可以界定为“初稿的基础上”，对论文的修改和编辑，要留意这些层面；</a:t>
            </a:r>
            <a:endParaRPr lang="en-SG" dirty="0"/>
          </a:p>
        </p:txBody>
      </p:sp>
      <p:sp>
        <p:nvSpPr>
          <p:cNvPr id="3" name="Content Placeholder 2">
            <a:extLst>
              <a:ext uri="{FF2B5EF4-FFF2-40B4-BE49-F238E27FC236}">
                <a16:creationId xmlns:a16="http://schemas.microsoft.com/office/drawing/2014/main" id="{BE655301-83C4-40DC-B306-C7280DA25B26}"/>
              </a:ext>
            </a:extLst>
          </p:cNvPr>
          <p:cNvSpPr>
            <a:spLocks noGrp="1"/>
          </p:cNvSpPr>
          <p:nvPr>
            <p:ph idx="1"/>
          </p:nvPr>
        </p:nvSpPr>
        <p:spPr/>
        <p:txBody>
          <a:bodyPr>
            <a:normAutofit fontScale="70000" lnSpcReduction="20000"/>
          </a:bodyPr>
          <a:lstStyle/>
          <a:p>
            <a:r>
              <a:rPr lang="zh-CN" altLang="en-US" dirty="0"/>
              <a:t>句子方面需要通顺，特别是前后不要有矛盾的地方；</a:t>
            </a:r>
            <a:endParaRPr lang="en-SG" altLang="zh-CN" dirty="0"/>
          </a:p>
          <a:p>
            <a:r>
              <a:rPr lang="zh-CN" altLang="en-US" dirty="0"/>
              <a:t>句子要流畅，句子之间的衔接要紧凑，不要有影响阅读的地方；</a:t>
            </a:r>
            <a:endParaRPr lang="en-SG" altLang="zh-CN" dirty="0"/>
          </a:p>
          <a:p>
            <a:r>
              <a:rPr lang="zh-CN" altLang="en-US" dirty="0"/>
              <a:t>表达观点需要精准、但也需要谨慎；如果觉得不够精准或谨慎，需要换一种方式表达；当然，需要修改的是表达方式，而不是观点；这一点需要记得，不要舍本逐末；</a:t>
            </a:r>
            <a:endParaRPr lang="en-SG" altLang="zh-CN" dirty="0"/>
          </a:p>
          <a:p>
            <a:r>
              <a:rPr lang="zh-CN" altLang="en-US" dirty="0"/>
              <a:t>如果你了解过有关翻译的“技巧”，你可能会听说过翻译的基本条件：信雅达；换言之，就是要“忠实原文”，“译文优美”而且“表达原意”；学术论文的写作，也是有类似的情况；我们提到，学术论文未必就是大家开玩笑所讲的那样：把能听懂的话，用看不懂的语言表达出来，外加几个自己看不懂的名词术语；</a:t>
            </a:r>
            <a:endParaRPr lang="en-SG" altLang="zh-CN" dirty="0"/>
          </a:p>
          <a:p>
            <a:r>
              <a:rPr lang="zh-CN" altLang="en-US" dirty="0"/>
              <a:t>相反，学术论文也需要语言的优美和表达的流畅；偶尔的使用一些成语或华丽的辞藻，未必不是好事；但学术论文或学术写作的目的，是把问题说清楚；因此，在将观点表达清楚的基础上，如果可以，再进一步提高自己论文的可读性或文章的优美程度；但这里有个主次问题：表达观点是主，文章优美是次；</a:t>
            </a:r>
            <a:endParaRPr lang="en-SG" altLang="zh-CN" dirty="0"/>
          </a:p>
          <a:p>
            <a:endParaRPr lang="en-SG" dirty="0"/>
          </a:p>
        </p:txBody>
      </p:sp>
    </p:spTree>
    <p:extLst>
      <p:ext uri="{BB962C8B-B14F-4D97-AF65-F5344CB8AC3E}">
        <p14:creationId xmlns:p14="http://schemas.microsoft.com/office/powerpoint/2010/main" val="577215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286B-792F-43B5-AF35-D3A3DC74BEFE}"/>
              </a:ext>
            </a:extLst>
          </p:cNvPr>
          <p:cNvSpPr>
            <a:spLocks noGrp="1"/>
          </p:cNvSpPr>
          <p:nvPr>
            <p:ph type="title"/>
          </p:nvPr>
        </p:nvSpPr>
        <p:spPr/>
        <p:txBody>
          <a:bodyPr>
            <a:normAutofit fontScale="90000"/>
          </a:bodyPr>
          <a:lstStyle/>
          <a:p>
            <a:r>
              <a:rPr lang="zh-CN" altLang="en-US" dirty="0"/>
              <a:t>内容修改和编辑</a:t>
            </a:r>
            <a:r>
              <a:rPr lang="zh-CN" altLang="en-US" sz="2400" dirty="0"/>
              <a:t>：以下的三个层次，前两者是学术论文和学术写作必要条件；后一个层次，可以努力，但未必是必不可少的。</a:t>
            </a:r>
            <a:endParaRPr lang="en-SG" sz="2400" dirty="0"/>
          </a:p>
        </p:txBody>
      </p:sp>
      <p:graphicFrame>
        <p:nvGraphicFramePr>
          <p:cNvPr id="4" name="Content Placeholder 3">
            <a:extLst>
              <a:ext uri="{FF2B5EF4-FFF2-40B4-BE49-F238E27FC236}">
                <a16:creationId xmlns:a16="http://schemas.microsoft.com/office/drawing/2014/main" id="{27B854A0-783D-4A38-85EE-C06F1AB9AB89}"/>
              </a:ext>
            </a:extLst>
          </p:cNvPr>
          <p:cNvGraphicFramePr>
            <a:graphicFrameLocks noGrp="1"/>
          </p:cNvGraphicFramePr>
          <p:nvPr>
            <p:ph idx="1"/>
            <p:extLst>
              <p:ext uri="{D42A27DB-BD31-4B8C-83A1-F6EECF244321}">
                <p14:modId xmlns:p14="http://schemas.microsoft.com/office/powerpoint/2010/main" val="832650632"/>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8374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B5BBF-7C2B-40B9-A3B0-3842D0723F00}"/>
              </a:ext>
            </a:extLst>
          </p:cNvPr>
          <p:cNvSpPr>
            <a:spLocks noGrp="1"/>
          </p:cNvSpPr>
          <p:nvPr>
            <p:ph type="title"/>
          </p:nvPr>
        </p:nvSpPr>
        <p:spPr/>
        <p:txBody>
          <a:bodyPr>
            <a:normAutofit fontScale="90000"/>
          </a:bodyPr>
          <a:lstStyle/>
          <a:p>
            <a:r>
              <a:rPr lang="zh-CN" altLang="en-US" dirty="0"/>
              <a:t>风格修改</a:t>
            </a:r>
            <a:r>
              <a:rPr lang="zh-CN" altLang="en-US" sz="2000" dirty="0"/>
              <a:t>：风格主要是从规范和统一两个方面；所谓的规范，就是你要按照学术论文要求的格式或风格来修改和编辑自己的“草稿”，从而排除所有可能的问题；而统一，则是指如果用一个模式，就按照这个模式的规范，从头到尾的使用该规范；这也包括字体、行距、字号和引用、参考书目规范等；</a:t>
            </a:r>
            <a:endParaRPr lang="en-SG" dirty="0"/>
          </a:p>
        </p:txBody>
      </p:sp>
      <p:graphicFrame>
        <p:nvGraphicFramePr>
          <p:cNvPr id="4" name="Content Placeholder 3">
            <a:extLst>
              <a:ext uri="{FF2B5EF4-FFF2-40B4-BE49-F238E27FC236}">
                <a16:creationId xmlns:a16="http://schemas.microsoft.com/office/drawing/2014/main" id="{8467808D-7B32-45C9-8C5B-E5A4B122BA84}"/>
              </a:ext>
            </a:extLst>
          </p:cNvPr>
          <p:cNvGraphicFramePr>
            <a:graphicFrameLocks noGrp="1"/>
          </p:cNvGraphicFramePr>
          <p:nvPr>
            <p:ph idx="1"/>
            <p:extLst>
              <p:ext uri="{D42A27DB-BD31-4B8C-83A1-F6EECF244321}">
                <p14:modId xmlns:p14="http://schemas.microsoft.com/office/powerpoint/2010/main" val="1546484861"/>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1082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A52E9-CCEB-47C1-A909-151F90ABF7C3}"/>
              </a:ext>
            </a:extLst>
          </p:cNvPr>
          <p:cNvSpPr>
            <a:spLocks noGrp="1"/>
          </p:cNvSpPr>
          <p:nvPr>
            <p:ph type="title"/>
          </p:nvPr>
        </p:nvSpPr>
        <p:spPr/>
        <p:txBody>
          <a:bodyPr/>
          <a:lstStyle/>
          <a:p>
            <a:r>
              <a:rPr lang="zh-CN" altLang="en-US" dirty="0"/>
              <a:t>论文结尾</a:t>
            </a:r>
            <a:endParaRPr lang="en-SG" dirty="0"/>
          </a:p>
        </p:txBody>
      </p:sp>
      <p:sp>
        <p:nvSpPr>
          <p:cNvPr id="3" name="Content Placeholder 2">
            <a:extLst>
              <a:ext uri="{FF2B5EF4-FFF2-40B4-BE49-F238E27FC236}">
                <a16:creationId xmlns:a16="http://schemas.microsoft.com/office/drawing/2014/main" id="{CBDD481D-9888-41C7-9F64-ACC712B1D06D}"/>
              </a:ext>
            </a:extLst>
          </p:cNvPr>
          <p:cNvSpPr>
            <a:spLocks noGrp="1"/>
          </p:cNvSpPr>
          <p:nvPr>
            <p:ph idx="1"/>
          </p:nvPr>
        </p:nvSpPr>
        <p:spPr/>
        <p:txBody>
          <a:bodyPr>
            <a:normAutofit fontScale="70000" lnSpcReduction="20000"/>
          </a:bodyPr>
          <a:lstStyle/>
          <a:p>
            <a:r>
              <a:rPr lang="zh-CN" altLang="en-US" dirty="0"/>
              <a:t>论文的结尾，基本就是总结前面的研究成果；如果可以，也应该有一个简单的结论；这里所谓的结论，无非就是总结自己所论述的观点，并且从观点中总结出相应的结论；由于是人文学科，所以，即便是结论，也需要从正反两个层面论述，而不是绝对的“定论”；</a:t>
            </a:r>
            <a:endParaRPr lang="en-SG" altLang="zh-CN" dirty="0"/>
          </a:p>
          <a:p>
            <a:r>
              <a:rPr lang="zh-CN" altLang="en-US" dirty="0"/>
              <a:t>论文结尾的修改或编辑，一定要符合自己的正文中的论述观点；何兆武先生在自己的文章中提到，阅读陈寅恪先生的著作，常被他的博学深深的折服；但他却无法从陈先生的论述中得出相应的结论；这样的说法，其实是坦诚之言；</a:t>
            </a:r>
            <a:endParaRPr lang="en-SG" altLang="zh-CN" dirty="0"/>
          </a:p>
          <a:p>
            <a:r>
              <a:rPr lang="zh-CN" altLang="en-US" dirty="0"/>
              <a:t>因为早期学者的学术论文或专著，就像佛教逻辑中的“自比量”：更多的是从自己的直觉和外在的论据来阐明自己的观点；至于结论，他们认为是一目了然，不必在结尾重复；但现代论文的标准不同，结尾的总结，不管结论如何，一定要从自己的论述中得出，而且一定要表达出来，而不是理所当然的认为大家都能够像他自己一样进行必要的逻辑推理；</a:t>
            </a:r>
            <a:endParaRPr lang="en-SG" altLang="zh-CN" dirty="0"/>
          </a:p>
          <a:p>
            <a:r>
              <a:rPr lang="zh-CN" altLang="en-US" dirty="0"/>
              <a:t>再有，论文结尾的时候，修改和检查，确保没有引入新的观点或话题；否则，很容易让你的论文显得有脱题之嫌，而且让你所研究的核心话题、论述以及结论之间的逻辑关系显得比较混乱；</a:t>
            </a:r>
            <a:endParaRPr lang="en-SG" altLang="zh-CN" dirty="0"/>
          </a:p>
        </p:txBody>
      </p:sp>
    </p:spTree>
    <p:extLst>
      <p:ext uri="{BB962C8B-B14F-4D97-AF65-F5344CB8AC3E}">
        <p14:creationId xmlns:p14="http://schemas.microsoft.com/office/powerpoint/2010/main" val="1230849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0573B-6EDE-48E7-9F72-C7ED700C1864}"/>
              </a:ext>
            </a:extLst>
          </p:cNvPr>
          <p:cNvSpPr>
            <a:spLocks noGrp="1"/>
          </p:cNvSpPr>
          <p:nvPr>
            <p:ph type="title"/>
          </p:nvPr>
        </p:nvSpPr>
        <p:spPr/>
        <p:txBody>
          <a:bodyPr/>
          <a:lstStyle/>
          <a:p>
            <a:r>
              <a:rPr lang="zh-CN" altLang="en-US" dirty="0"/>
              <a:t>修改编辑检查表</a:t>
            </a:r>
            <a:r>
              <a:rPr lang="zh-CN" altLang="en-US" sz="2000" dirty="0"/>
              <a:t>：内容（顺便说一句，错别字或病句等，这是写作最起码的基础，和写论文关系不大；因为在写论文的层次，早已经超越了有关病句或错别字的初级阶段）</a:t>
            </a:r>
            <a:endParaRPr lang="en-SG" sz="2000" dirty="0"/>
          </a:p>
        </p:txBody>
      </p:sp>
      <p:graphicFrame>
        <p:nvGraphicFramePr>
          <p:cNvPr id="4" name="Content Placeholder 3">
            <a:extLst>
              <a:ext uri="{FF2B5EF4-FFF2-40B4-BE49-F238E27FC236}">
                <a16:creationId xmlns:a16="http://schemas.microsoft.com/office/drawing/2014/main" id="{ADBF7F90-BB4C-4953-B2E0-199A99209F2B}"/>
              </a:ext>
            </a:extLst>
          </p:cNvPr>
          <p:cNvGraphicFramePr>
            <a:graphicFrameLocks noGrp="1"/>
          </p:cNvGraphicFramePr>
          <p:nvPr>
            <p:ph idx="1"/>
            <p:extLst>
              <p:ext uri="{D42A27DB-BD31-4B8C-83A1-F6EECF244321}">
                <p14:modId xmlns:p14="http://schemas.microsoft.com/office/powerpoint/2010/main" val="3329032632"/>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428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44BE5-C7F7-47A6-8CF7-D82AF5D517CA}"/>
              </a:ext>
            </a:extLst>
          </p:cNvPr>
          <p:cNvSpPr>
            <a:spLocks noGrp="1"/>
          </p:cNvSpPr>
          <p:nvPr>
            <p:ph type="title"/>
          </p:nvPr>
        </p:nvSpPr>
        <p:spPr/>
        <p:txBody>
          <a:bodyPr/>
          <a:lstStyle/>
          <a:p>
            <a:r>
              <a:rPr lang="zh-CN" altLang="en-US" dirty="0"/>
              <a:t>检查表：风格</a:t>
            </a:r>
            <a:endParaRPr lang="en-SG" dirty="0"/>
          </a:p>
        </p:txBody>
      </p:sp>
      <p:graphicFrame>
        <p:nvGraphicFramePr>
          <p:cNvPr id="4" name="Content Placeholder 3">
            <a:extLst>
              <a:ext uri="{FF2B5EF4-FFF2-40B4-BE49-F238E27FC236}">
                <a16:creationId xmlns:a16="http://schemas.microsoft.com/office/drawing/2014/main" id="{033386B7-EC1D-44D6-B429-A9C5C081CA52}"/>
              </a:ext>
            </a:extLst>
          </p:cNvPr>
          <p:cNvGraphicFramePr>
            <a:graphicFrameLocks noGrp="1"/>
          </p:cNvGraphicFramePr>
          <p:nvPr>
            <p:ph idx="1"/>
            <p:extLst>
              <p:ext uri="{D42A27DB-BD31-4B8C-83A1-F6EECF244321}">
                <p14:modId xmlns:p14="http://schemas.microsoft.com/office/powerpoint/2010/main" val="336258204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22502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Custom 2">
      <a:majorFont>
        <a:latin typeface="Times New Roman"/>
        <a:ea typeface="新宋体"/>
        <a:cs typeface=""/>
      </a:majorFont>
      <a:minorFont>
        <a:latin typeface="Times New Roman"/>
        <a:ea typeface="新宋体"/>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1424</TotalTime>
  <Words>3362</Words>
  <Application>Microsoft Office PowerPoint</Application>
  <PresentationFormat>On-screen Show (4:3)</PresentationFormat>
  <Paragraphs>69</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Times New Roman</vt:lpstr>
      <vt:lpstr>Office Theme</vt:lpstr>
      <vt:lpstr>第十四课：学术论文修改和定稿</vt:lpstr>
      <vt:lpstr>所要修改和编辑的“初稿”</vt:lpstr>
      <vt:lpstr>“初稿”的一些标准</vt:lpstr>
      <vt:lpstr>有关内容的修改和编辑：建立在可以界定为“初稿的基础上”，对论文的修改和编辑，要留意这些层面；</vt:lpstr>
      <vt:lpstr>内容修改和编辑：以下的三个层次，前两者是学术论文和学术写作必要条件；后一个层次，可以努力，但未必是必不可少的。</vt:lpstr>
      <vt:lpstr>风格修改：风格主要是从规范和统一两个方面；所谓的规范，就是你要按照学术论文要求的格式或风格来修改和编辑自己的“草稿”，从而排除所有可能的问题；而统一，则是指如果用一个模式，就按照这个模式的规范，从头到尾的使用该规范；这也包括字体、行距、字号和引用、参考书目规范等；</vt:lpstr>
      <vt:lpstr>论文结尾</vt:lpstr>
      <vt:lpstr>修改编辑检查表：内容（顺便说一句，错别字或病句等，这是写作最起码的基础，和写论文关系不大；因为在写论文的层次，早已经超越了有关病句或错别字的初级阶段）</vt:lpstr>
      <vt:lpstr>检查表：风格</vt:lpstr>
      <vt:lpstr>有关学术论文的伦理层面</vt:lpstr>
      <vt:lpstr>学术论文的研究伦理问题：学术论文和学术研究的伦理问题，涉及到很多；但主要的可以分为如下两类：即学术研究领域本身的伦理，比如引用规范和信息处理等；专业领域的伦理，具体以专业为例，比如医学研究领域有其伦理，而宗教研究领域可能存在着敏感问题等伦理问题；</vt:lpstr>
      <vt:lpstr>总结</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[BCS Lecturer] Ven Chuan Qing</dc:creator>
  <cp:lastModifiedBy>[BCS Lecturer] Ven Chuan Qing</cp:lastModifiedBy>
  <cp:revision>50</cp:revision>
  <dcterms:created xsi:type="dcterms:W3CDTF">2020-11-21T05:43:08Z</dcterms:created>
  <dcterms:modified xsi:type="dcterms:W3CDTF">2020-11-25T07:24:54Z</dcterms:modified>
</cp:coreProperties>
</file>